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3648" r:id="rId1"/>
  </p:sldMasterIdLst>
  <p:notesMasterIdLst>
    <p:notesMasterId r:id="rId27"/>
  </p:notesMasterIdLst>
  <p:sldIdLst>
    <p:sldId id="258" r:id="rId2"/>
    <p:sldId id="278" r:id="rId3"/>
    <p:sldId id="279" r:id="rId4"/>
    <p:sldId id="442" r:id="rId5"/>
    <p:sldId id="275" r:id="rId6"/>
    <p:sldId id="272" r:id="rId7"/>
    <p:sldId id="423" r:id="rId8"/>
    <p:sldId id="424" r:id="rId9"/>
    <p:sldId id="426" r:id="rId10"/>
    <p:sldId id="425" r:id="rId11"/>
    <p:sldId id="454" r:id="rId12"/>
    <p:sldId id="407" r:id="rId13"/>
    <p:sldId id="280" r:id="rId14"/>
    <p:sldId id="443" r:id="rId15"/>
    <p:sldId id="444" r:id="rId16"/>
    <p:sldId id="445" r:id="rId17"/>
    <p:sldId id="446" r:id="rId18"/>
    <p:sldId id="453" r:id="rId19"/>
    <p:sldId id="452" r:id="rId20"/>
    <p:sldId id="451" r:id="rId21"/>
    <p:sldId id="447" r:id="rId22"/>
    <p:sldId id="448" r:id="rId23"/>
    <p:sldId id="449" r:id="rId24"/>
    <p:sldId id="406" r:id="rId25"/>
    <p:sldId id="450" r:id="rId26"/>
  </p:sldIdLst>
  <p:sldSz cx="9144000" cy="5143500" type="screen16x9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CADC"/>
    <a:srgbClr val="00C3D9"/>
    <a:srgbClr val="F3C301"/>
    <a:srgbClr val="1FD89C"/>
    <a:srgbClr val="DE6E00"/>
    <a:srgbClr val="028985"/>
    <a:srgbClr val="13918D"/>
    <a:srgbClr val="F4C60E"/>
    <a:srgbClr val="01D48F"/>
    <a:srgbClr val="DF7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61848" autoAdjust="0"/>
  </p:normalViewPr>
  <p:slideViewPr>
    <p:cSldViewPr>
      <p:cViewPr varScale="1">
        <p:scale>
          <a:sx n="68" d="100"/>
          <a:sy n="68" d="100"/>
        </p:scale>
        <p:origin x="1800" y="6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0F6C998-5693-4BDD-9069-AF61DC425B3A}" type="pres">
      <dgm:prSet presAssocID="{7A236058-1BB6-40B9-9348-7BFCF74797F7}" presName="parentRect" presStyleLbl="alignNode1" presStyleIdx="0" presStyleCnt="1"/>
      <dgm:spPr/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X="278078" custLinFactNeighborX="300000" custLinFactNeighborY="65202"/>
      <dgm:spPr>
        <a:ln w="19050">
          <a:solidFill>
            <a:schemeClr val="tx1">
              <a:lumMod val="65000"/>
              <a:lumOff val="35000"/>
              <a:alpha val="90000"/>
            </a:schemeClr>
          </a:solidFill>
        </a:ln>
      </dgm:spPr>
    </dgm:pt>
  </dgm:ptLst>
  <dgm:cxnLst>
    <dgm:cxn modelId="{86957815-7500-4042-8764-74CC8B479896}" type="presOf" srcId="{BE287C42-CD8A-42CE-8E3E-73C352BD5920}" destId="{8120550C-BC87-497C-9931-B1A996EE60C0}" srcOrd="0" destOrd="0" presId="urn:microsoft.com/office/officeart/2005/8/layout/bList2#1"/>
    <dgm:cxn modelId="{F154927A-CA07-4651-B961-D9FDA8FC22F6}" type="presOf" srcId="{7A236058-1BB6-40B9-9348-7BFCF74797F7}" destId="{E0F6C998-5693-4BDD-9069-AF61DC425B3A}" srcOrd="1" destOrd="0" presId="urn:microsoft.com/office/officeart/2005/8/layout/bList2#1"/>
    <dgm:cxn modelId="{5C8B64AF-D175-4A43-B5CA-6A9C7CBB68BC}" type="presOf" srcId="{7A236058-1BB6-40B9-9348-7BFCF74797F7}" destId="{8341A2DB-1040-453E-BC64-20AB0EC705B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77BB3034-08CE-4604-A423-5142E38A5A06}" type="presParOf" srcId="{8120550C-BC87-497C-9931-B1A996EE60C0}" destId="{DBB6DB41-98F6-46AA-B628-CAF983E62B48}" srcOrd="0" destOrd="0" presId="urn:microsoft.com/office/officeart/2005/8/layout/bList2#1"/>
    <dgm:cxn modelId="{266BF06A-2A1A-4A68-958C-E9994983A2B6}" type="presParOf" srcId="{DBB6DB41-98F6-46AA-B628-CAF983E62B48}" destId="{A523E08F-BB9E-46F9-A45A-A55A85EE4841}" srcOrd="0" destOrd="0" presId="urn:microsoft.com/office/officeart/2005/8/layout/bList2#1"/>
    <dgm:cxn modelId="{0908C594-886A-491E-9E63-C39807D99476}" type="presParOf" srcId="{DBB6DB41-98F6-46AA-B628-CAF983E62B48}" destId="{8341A2DB-1040-453E-BC64-20AB0EC705B0}" srcOrd="1" destOrd="0" presId="urn:microsoft.com/office/officeart/2005/8/layout/bList2#1"/>
    <dgm:cxn modelId="{0E64A4A7-9729-4214-AE80-C366EE7BECBB}" type="presParOf" srcId="{DBB6DB41-98F6-46AA-B628-CAF983E62B48}" destId="{E0F6C998-5693-4BDD-9069-AF61DC425B3A}" srcOrd="2" destOrd="0" presId="urn:microsoft.com/office/officeart/2005/8/layout/bList2#1"/>
    <dgm:cxn modelId="{C7E2A954-D956-4126-9DEE-63023BA048A8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0F6C998-5693-4BDD-9069-AF61DC425B3A}" type="pres">
      <dgm:prSet presAssocID="{7A236058-1BB6-40B9-9348-7BFCF74797F7}" presName="parentRect" presStyleLbl="alignNode1" presStyleIdx="0" presStyleCnt="1"/>
      <dgm:spPr/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X="278078" custLinFactNeighborX="300000" custLinFactNeighborY="65202"/>
      <dgm:spPr>
        <a:ln w="19050">
          <a:solidFill>
            <a:schemeClr val="tx1">
              <a:lumMod val="65000"/>
              <a:lumOff val="35000"/>
              <a:alpha val="90000"/>
            </a:schemeClr>
          </a:solidFill>
        </a:ln>
      </dgm:spPr>
    </dgm:pt>
  </dgm:ptLst>
  <dgm:cxnLst>
    <dgm:cxn modelId="{86957815-7500-4042-8764-74CC8B479896}" type="presOf" srcId="{BE287C42-CD8A-42CE-8E3E-73C352BD5920}" destId="{8120550C-BC87-497C-9931-B1A996EE60C0}" srcOrd="0" destOrd="0" presId="urn:microsoft.com/office/officeart/2005/8/layout/bList2#1"/>
    <dgm:cxn modelId="{F154927A-CA07-4651-B961-D9FDA8FC22F6}" type="presOf" srcId="{7A236058-1BB6-40B9-9348-7BFCF74797F7}" destId="{E0F6C998-5693-4BDD-9069-AF61DC425B3A}" srcOrd="1" destOrd="0" presId="urn:microsoft.com/office/officeart/2005/8/layout/bList2#1"/>
    <dgm:cxn modelId="{5C8B64AF-D175-4A43-B5CA-6A9C7CBB68BC}" type="presOf" srcId="{7A236058-1BB6-40B9-9348-7BFCF74797F7}" destId="{8341A2DB-1040-453E-BC64-20AB0EC705B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77BB3034-08CE-4604-A423-5142E38A5A06}" type="presParOf" srcId="{8120550C-BC87-497C-9931-B1A996EE60C0}" destId="{DBB6DB41-98F6-46AA-B628-CAF983E62B48}" srcOrd="0" destOrd="0" presId="urn:microsoft.com/office/officeart/2005/8/layout/bList2#1"/>
    <dgm:cxn modelId="{266BF06A-2A1A-4A68-958C-E9994983A2B6}" type="presParOf" srcId="{DBB6DB41-98F6-46AA-B628-CAF983E62B48}" destId="{A523E08F-BB9E-46F9-A45A-A55A85EE4841}" srcOrd="0" destOrd="0" presId="urn:microsoft.com/office/officeart/2005/8/layout/bList2#1"/>
    <dgm:cxn modelId="{0908C594-886A-491E-9E63-C39807D99476}" type="presParOf" srcId="{DBB6DB41-98F6-46AA-B628-CAF983E62B48}" destId="{8341A2DB-1040-453E-BC64-20AB0EC705B0}" srcOrd="1" destOrd="0" presId="urn:microsoft.com/office/officeart/2005/8/layout/bList2#1"/>
    <dgm:cxn modelId="{0E64A4A7-9729-4214-AE80-C366EE7BECBB}" type="presParOf" srcId="{DBB6DB41-98F6-46AA-B628-CAF983E62B48}" destId="{E0F6C998-5693-4BDD-9069-AF61DC425B3A}" srcOrd="2" destOrd="0" presId="urn:microsoft.com/office/officeart/2005/8/layout/bList2#1"/>
    <dgm:cxn modelId="{C7E2A954-D956-4126-9DEE-63023BA048A8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0F6C998-5693-4BDD-9069-AF61DC425B3A}" type="pres">
      <dgm:prSet presAssocID="{7A236058-1BB6-40B9-9348-7BFCF74797F7}" presName="parentRect" presStyleLbl="alignNode1" presStyleIdx="0" presStyleCnt="1"/>
      <dgm:spPr/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X="278078" custLinFactNeighborX="300000" custLinFactNeighborY="65202"/>
      <dgm:spPr>
        <a:ln w="19050">
          <a:solidFill>
            <a:schemeClr val="tx1">
              <a:lumMod val="65000"/>
              <a:lumOff val="35000"/>
              <a:alpha val="90000"/>
            </a:schemeClr>
          </a:solidFill>
        </a:ln>
      </dgm:spPr>
    </dgm:pt>
  </dgm:ptLst>
  <dgm:cxnLst>
    <dgm:cxn modelId="{86957815-7500-4042-8764-74CC8B479896}" type="presOf" srcId="{BE287C42-CD8A-42CE-8E3E-73C352BD5920}" destId="{8120550C-BC87-497C-9931-B1A996EE60C0}" srcOrd="0" destOrd="0" presId="urn:microsoft.com/office/officeart/2005/8/layout/bList2#1"/>
    <dgm:cxn modelId="{F154927A-CA07-4651-B961-D9FDA8FC22F6}" type="presOf" srcId="{7A236058-1BB6-40B9-9348-7BFCF74797F7}" destId="{E0F6C998-5693-4BDD-9069-AF61DC425B3A}" srcOrd="1" destOrd="0" presId="urn:microsoft.com/office/officeart/2005/8/layout/bList2#1"/>
    <dgm:cxn modelId="{5C8B64AF-D175-4A43-B5CA-6A9C7CBB68BC}" type="presOf" srcId="{7A236058-1BB6-40B9-9348-7BFCF74797F7}" destId="{8341A2DB-1040-453E-BC64-20AB0EC705B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77BB3034-08CE-4604-A423-5142E38A5A06}" type="presParOf" srcId="{8120550C-BC87-497C-9931-B1A996EE60C0}" destId="{DBB6DB41-98F6-46AA-B628-CAF983E62B48}" srcOrd="0" destOrd="0" presId="urn:microsoft.com/office/officeart/2005/8/layout/bList2#1"/>
    <dgm:cxn modelId="{266BF06A-2A1A-4A68-958C-E9994983A2B6}" type="presParOf" srcId="{DBB6DB41-98F6-46AA-B628-CAF983E62B48}" destId="{A523E08F-BB9E-46F9-A45A-A55A85EE4841}" srcOrd="0" destOrd="0" presId="urn:microsoft.com/office/officeart/2005/8/layout/bList2#1"/>
    <dgm:cxn modelId="{0908C594-886A-491E-9E63-C39807D99476}" type="presParOf" srcId="{DBB6DB41-98F6-46AA-B628-CAF983E62B48}" destId="{8341A2DB-1040-453E-BC64-20AB0EC705B0}" srcOrd="1" destOrd="0" presId="urn:microsoft.com/office/officeart/2005/8/layout/bList2#1"/>
    <dgm:cxn modelId="{0E64A4A7-9729-4214-AE80-C366EE7BECBB}" type="presParOf" srcId="{DBB6DB41-98F6-46AA-B628-CAF983E62B48}" destId="{E0F6C998-5693-4BDD-9069-AF61DC425B3A}" srcOrd="2" destOrd="0" presId="urn:microsoft.com/office/officeart/2005/8/layout/bList2#1"/>
    <dgm:cxn modelId="{C7E2A954-D956-4126-9DEE-63023BA048A8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+mj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0F6C998-5693-4BDD-9069-AF61DC425B3A}" type="pres">
      <dgm:prSet presAssocID="{7A236058-1BB6-40B9-9348-7BFCF74797F7}" presName="parentRect" presStyleLbl="alignNode1" presStyleIdx="0" presStyleCnt="1"/>
      <dgm:spPr/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X="278078" custLinFactNeighborX="300000" custLinFactNeighborY="65202"/>
      <dgm:spPr>
        <a:ln w="19050">
          <a:solidFill>
            <a:schemeClr val="tx1">
              <a:lumMod val="65000"/>
              <a:lumOff val="35000"/>
              <a:alpha val="90000"/>
            </a:schemeClr>
          </a:solidFill>
        </a:ln>
      </dgm:spPr>
    </dgm:pt>
  </dgm:ptLst>
  <dgm:cxnLst>
    <dgm:cxn modelId="{86957815-7500-4042-8764-74CC8B479896}" type="presOf" srcId="{BE287C42-CD8A-42CE-8E3E-73C352BD5920}" destId="{8120550C-BC87-497C-9931-B1A996EE60C0}" srcOrd="0" destOrd="0" presId="urn:microsoft.com/office/officeart/2005/8/layout/bList2#1"/>
    <dgm:cxn modelId="{F154927A-CA07-4651-B961-D9FDA8FC22F6}" type="presOf" srcId="{7A236058-1BB6-40B9-9348-7BFCF74797F7}" destId="{E0F6C998-5693-4BDD-9069-AF61DC425B3A}" srcOrd="1" destOrd="0" presId="urn:microsoft.com/office/officeart/2005/8/layout/bList2#1"/>
    <dgm:cxn modelId="{5C8B64AF-D175-4A43-B5CA-6A9C7CBB68BC}" type="presOf" srcId="{7A236058-1BB6-40B9-9348-7BFCF74797F7}" destId="{8341A2DB-1040-453E-BC64-20AB0EC705B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77BB3034-08CE-4604-A423-5142E38A5A06}" type="presParOf" srcId="{8120550C-BC87-497C-9931-B1A996EE60C0}" destId="{DBB6DB41-98F6-46AA-B628-CAF983E62B48}" srcOrd="0" destOrd="0" presId="urn:microsoft.com/office/officeart/2005/8/layout/bList2#1"/>
    <dgm:cxn modelId="{266BF06A-2A1A-4A68-958C-E9994983A2B6}" type="presParOf" srcId="{DBB6DB41-98F6-46AA-B628-CAF983E62B48}" destId="{A523E08F-BB9E-46F9-A45A-A55A85EE4841}" srcOrd="0" destOrd="0" presId="urn:microsoft.com/office/officeart/2005/8/layout/bList2#1"/>
    <dgm:cxn modelId="{0908C594-886A-491E-9E63-C39807D99476}" type="presParOf" srcId="{DBB6DB41-98F6-46AA-B628-CAF983E62B48}" destId="{8341A2DB-1040-453E-BC64-20AB0EC705B0}" srcOrd="1" destOrd="0" presId="urn:microsoft.com/office/officeart/2005/8/layout/bList2#1"/>
    <dgm:cxn modelId="{0E64A4A7-9729-4214-AE80-C366EE7BECBB}" type="presParOf" srcId="{DBB6DB41-98F6-46AA-B628-CAF983E62B48}" destId="{E0F6C998-5693-4BDD-9069-AF61DC425B3A}" srcOrd="2" destOrd="0" presId="urn:microsoft.com/office/officeart/2005/8/layout/bList2#1"/>
    <dgm:cxn modelId="{C7E2A954-D956-4126-9DEE-63023BA048A8}" type="presParOf" srcId="{DBB6DB41-98F6-46AA-B628-CAF983E62B48}" destId="{B6A09970-208A-49BF-904E-B64EBDB1A8AC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95329" y="47615"/>
          <a:ext cx="734612" cy="548372"/>
        </a:xfrm>
        <a:prstGeom prst="round2SameRect">
          <a:avLst>
            <a:gd name="adj1" fmla="val 8000"/>
            <a:gd name="adj2" fmla="val 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95329" y="595988"/>
          <a:ext cx="734612" cy="235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95329" y="595988"/>
        <a:ext cx="517332" cy="235800"/>
      </dsp:txXfrm>
    </dsp:sp>
    <dsp:sp modelId="{B6A09970-208A-49BF-904E-B64EBDB1A8AC}">
      <dsp:nvSpPr>
        <dsp:cNvPr id="0" name=""/>
        <dsp:cNvSpPr/>
      </dsp:nvSpPr>
      <dsp:spPr>
        <a:xfrm>
          <a:off x="3809" y="2776"/>
          <a:ext cx="1520190" cy="1521223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65000"/>
              <a:lumOff val="3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95329" y="47615"/>
          <a:ext cx="734612" cy="548372"/>
        </a:xfrm>
        <a:prstGeom prst="round2SameRect">
          <a:avLst>
            <a:gd name="adj1" fmla="val 8000"/>
            <a:gd name="adj2" fmla="val 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95329" y="595988"/>
          <a:ext cx="734612" cy="235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95329" y="595988"/>
        <a:ext cx="517332" cy="235800"/>
      </dsp:txXfrm>
    </dsp:sp>
    <dsp:sp modelId="{B6A09970-208A-49BF-904E-B64EBDB1A8AC}">
      <dsp:nvSpPr>
        <dsp:cNvPr id="0" name=""/>
        <dsp:cNvSpPr/>
      </dsp:nvSpPr>
      <dsp:spPr>
        <a:xfrm>
          <a:off x="3809" y="2776"/>
          <a:ext cx="1520190" cy="1521223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65000"/>
              <a:lumOff val="3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95329" y="47615"/>
          <a:ext cx="734612" cy="548372"/>
        </a:xfrm>
        <a:prstGeom prst="round2SameRect">
          <a:avLst>
            <a:gd name="adj1" fmla="val 8000"/>
            <a:gd name="adj2" fmla="val 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95329" y="595988"/>
          <a:ext cx="734612" cy="235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95329" y="595988"/>
        <a:ext cx="517332" cy="235800"/>
      </dsp:txXfrm>
    </dsp:sp>
    <dsp:sp modelId="{B6A09970-208A-49BF-904E-B64EBDB1A8AC}">
      <dsp:nvSpPr>
        <dsp:cNvPr id="0" name=""/>
        <dsp:cNvSpPr/>
      </dsp:nvSpPr>
      <dsp:spPr>
        <a:xfrm>
          <a:off x="3809" y="2776"/>
          <a:ext cx="1520190" cy="1521223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65000"/>
              <a:lumOff val="3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95329" y="47615"/>
          <a:ext cx="734612" cy="548372"/>
        </a:xfrm>
        <a:prstGeom prst="round2SameRect">
          <a:avLst>
            <a:gd name="adj1" fmla="val 8000"/>
            <a:gd name="adj2" fmla="val 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95329" y="595988"/>
          <a:ext cx="734612" cy="235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 </a:t>
          </a:r>
        </a:p>
      </dsp:txBody>
      <dsp:txXfrm>
        <a:off x="95329" y="595988"/>
        <a:ext cx="517332" cy="235800"/>
      </dsp:txXfrm>
    </dsp:sp>
    <dsp:sp modelId="{B6A09970-208A-49BF-904E-B64EBDB1A8AC}">
      <dsp:nvSpPr>
        <dsp:cNvPr id="0" name=""/>
        <dsp:cNvSpPr/>
      </dsp:nvSpPr>
      <dsp:spPr>
        <a:xfrm>
          <a:off x="3809" y="2776"/>
          <a:ext cx="1520190" cy="1521223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65000"/>
              <a:lumOff val="3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4B264-CC0F-4298-82C9-318369E2B612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85132-44A3-43F5-98B2-2873D6193B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3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Online Shopping system is a web application that provides users with an online shopping platform to be able to shop for specific goods, clothes, without having to buy directly at the store.</a:t>
            </a:r>
          </a:p>
          <a:p>
            <a:pPr algn="just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This system manages complete all data in  a single application and in a  single database.</a:t>
            </a:r>
          </a:p>
          <a:p>
            <a:pPr algn="just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Users will use this system to purchase garments and order online.</a:t>
            </a:r>
          </a:p>
          <a:p>
            <a:pPr algn="just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 purpose of the system is to help users easily order and reach a wide range of users.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85132-44A3-43F5-98B2-2873D6193B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22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Provides users with a convenient way to shop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Manage the shopping details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: The whole system of online shopping manage the detail of each shopping done by the customers. They extract the product details of what consumers shopped.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latin typeface="Segoe UI" panose="020B0502040204020203" pitchFamily="34" charset="0"/>
              </a:rPr>
              <a:t>Manage the payment details:</a:t>
            </a:r>
            <a:r>
              <a:rPr lang="en-US">
                <a:latin typeface="Segoe UI" panose="020B0502040204020203" pitchFamily="34" charset="0"/>
              </a:rPr>
              <a:t> In online shopping, customers get many options for mode of payments. Websites give them the option of online payment through debit or credit cards.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latin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latin typeface="Segoe UI" panose="020B0502040204020203" pitchFamily="34" charset="0"/>
              </a:rPr>
              <a:t>Reduce the cost of management: </a:t>
            </a:r>
            <a:r>
              <a:rPr lang="en-US">
                <a:latin typeface="Segoe UI" panose="020B0502040204020203" pitchFamily="34" charset="0"/>
              </a:rPr>
              <a:t>Online shopping or digital shopping help in reducing the management cost of products.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85132-44A3-43F5-98B2-2873D6193B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9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97EE-6DEA-4039-909A-F823BA9933BB}" type="datetimeFigureOut">
              <a:rPr lang="en-US" smtClean="0"/>
              <a:t>07/10/2022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922A-5240-4E01-8AE9-533509009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802" y="-19050"/>
            <a:ext cx="1827839" cy="45719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16160" y="-19050"/>
            <a:ext cx="1827839" cy="45719"/>
          </a:xfrm>
          <a:prstGeom prst="rect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0875" y="-19050"/>
            <a:ext cx="1827839" cy="45719"/>
          </a:xfrm>
          <a:prstGeom prst="rect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78714" y="-19050"/>
            <a:ext cx="1827839" cy="45719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3037" y="-19050"/>
            <a:ext cx="1827839" cy="45719"/>
          </a:xfrm>
          <a:prstGeom prst="rect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4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72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2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008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8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FullScreen_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4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71500"/>
            <a:ext cx="6856095" cy="4000500"/>
          </a:xfrm>
          <a:custGeom>
            <a:avLst/>
            <a:gdLst/>
            <a:ahLst/>
            <a:cxnLst/>
            <a:rect l="l" t="t" r="r" b="b"/>
            <a:pathLst>
              <a:path w="9141460" h="5334000">
                <a:moveTo>
                  <a:pt x="9140952" y="0"/>
                </a:moveTo>
                <a:lnTo>
                  <a:pt x="0" y="0"/>
                </a:lnTo>
                <a:lnTo>
                  <a:pt x="0" y="5334000"/>
                </a:lnTo>
                <a:lnTo>
                  <a:pt x="9140952" y="5334000"/>
                </a:lnTo>
                <a:lnTo>
                  <a:pt x="9140952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 sz="1350">
              <a:latin typeface="Segoe UI" panose="020B0502040204020203" pitchFamily="34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25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07/10/2022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5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77197EE-6DEA-4039-909A-F823BA9933BB}" type="datetimeFigureOut">
              <a:rPr lang="en-US" smtClean="0"/>
              <a:pPr/>
              <a:t>07/10/2022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5C56922A-5240-4E01-8AE9-5335090095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7" r:id="rId4"/>
    <p:sldLayoutId id="2147483659" r:id="rId5"/>
    <p:sldLayoutId id="2147483660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jpe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2120" y="3479269"/>
            <a:ext cx="818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6000" b="1" dirty="0">
                <a:latin typeface="Segoe UI" panose="020B0502040204020203" pitchFamily="34" charset="0"/>
              </a:rPr>
              <a:t>Online Shopping</a:t>
            </a:r>
            <a:endParaRPr lang="en-US" sz="5500" b="1" dirty="0">
              <a:solidFill>
                <a:schemeClr val="tx1">
                  <a:lumMod val="50000"/>
                  <a:lumOff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8320" y="4476750"/>
            <a:ext cx="1463040" cy="76200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58170" y="4476750"/>
            <a:ext cx="1463040" cy="76200"/>
          </a:xfrm>
          <a:prstGeom prst="rect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24400" y="4476750"/>
            <a:ext cx="1463040" cy="76200"/>
          </a:xfrm>
          <a:prstGeom prst="rect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87440" y="4476750"/>
            <a:ext cx="1463040" cy="76200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61360" y="4476750"/>
            <a:ext cx="1463040" cy="76200"/>
          </a:xfrm>
          <a:prstGeom prst="rect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pic>
        <p:nvPicPr>
          <p:cNvPr id="1030" name="Picture 6" descr="HCLTech (@hcltech) / Twitter">
            <a:extLst>
              <a:ext uri="{FF2B5EF4-FFF2-40B4-BE49-F238E27FC236}">
                <a16:creationId xmlns:a16="http://schemas.microsoft.com/office/drawing/2014/main" id="{AFF3CA7B-9A67-4400-B617-52FF5D645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CD211B4D-842D-E792-72F9-9B4B43EE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-498897"/>
            <a:ext cx="4326255" cy="432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5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1F25E1-7CB2-49ED-AF44-D4F5BE96CA8D}"/>
              </a:ext>
            </a:extLst>
          </p:cNvPr>
          <p:cNvSpPr/>
          <p:nvPr/>
        </p:nvSpPr>
        <p:spPr>
          <a:xfrm>
            <a:off x="269314" y="1481230"/>
            <a:ext cx="8836585" cy="27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Login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and Registration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Cart Management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Admin Management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Profile Management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Order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</a:p>
        </p:txBody>
      </p:sp>
      <p:cxnSp>
        <p:nvCxnSpPr>
          <p:cNvPr id="4" name="Google Shape;2623;p41">
            <a:extLst>
              <a:ext uri="{FF2B5EF4-FFF2-40B4-BE49-F238E27FC236}">
                <a16:creationId xmlns:a16="http://schemas.microsoft.com/office/drawing/2014/main" id="{6E413E95-DD09-4CAD-BFE5-3F5570C268FC}"/>
              </a:ext>
            </a:extLst>
          </p:cNvPr>
          <p:cNvCxnSpPr>
            <a:endCxn id="9" idx="4"/>
          </p:cNvCxnSpPr>
          <p:nvPr/>
        </p:nvCxnSpPr>
        <p:spPr>
          <a:xfrm rot="10800000">
            <a:off x="4648200" y="2266950"/>
            <a:ext cx="0" cy="106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" name="Google Shape;2625;p41">
            <a:extLst>
              <a:ext uri="{FF2B5EF4-FFF2-40B4-BE49-F238E27FC236}">
                <a16:creationId xmlns:a16="http://schemas.microsoft.com/office/drawing/2014/main" id="{685AF209-CEC1-4C17-B483-06839AEF3E49}"/>
              </a:ext>
            </a:extLst>
          </p:cNvPr>
          <p:cNvCxnSpPr>
            <a:stCxn id="11" idx="4"/>
            <a:endCxn id="13" idx="0"/>
          </p:cNvCxnSpPr>
          <p:nvPr/>
        </p:nvCxnSpPr>
        <p:spPr>
          <a:xfrm>
            <a:off x="8635075" y="2266950"/>
            <a:ext cx="0" cy="147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" name="Google Shape;2628;p41">
            <a:extLst>
              <a:ext uri="{FF2B5EF4-FFF2-40B4-BE49-F238E27FC236}">
                <a16:creationId xmlns:a16="http://schemas.microsoft.com/office/drawing/2014/main" id="{D865C8A1-74B5-430C-A5BF-B79941943549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851750" y="2063400"/>
            <a:ext cx="1541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2630;p41">
            <a:extLst>
              <a:ext uri="{FF2B5EF4-FFF2-40B4-BE49-F238E27FC236}">
                <a16:creationId xmlns:a16="http://schemas.microsoft.com/office/drawing/2014/main" id="{96B4801E-8EDA-4E0E-8819-57F0A91AD41A}"/>
              </a:ext>
            </a:extLst>
          </p:cNvPr>
          <p:cNvCxnSpPr>
            <a:endCxn id="11" idx="2"/>
          </p:cNvCxnSpPr>
          <p:nvPr/>
        </p:nvCxnSpPr>
        <p:spPr>
          <a:xfrm>
            <a:off x="6800425" y="2063400"/>
            <a:ext cx="1631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" name="Google Shape;2631;p41">
            <a:extLst>
              <a:ext uri="{FF2B5EF4-FFF2-40B4-BE49-F238E27FC236}">
                <a16:creationId xmlns:a16="http://schemas.microsoft.com/office/drawing/2014/main" id="{CC060574-1A80-4760-9897-A87FBBF3236F}"/>
              </a:ext>
            </a:extLst>
          </p:cNvPr>
          <p:cNvSpPr/>
          <p:nvPr/>
        </p:nvSpPr>
        <p:spPr>
          <a:xfrm>
            <a:off x="4444650" y="3333800"/>
            <a:ext cx="407100" cy="407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oogle Shape;2624;p41">
            <a:extLst>
              <a:ext uri="{FF2B5EF4-FFF2-40B4-BE49-F238E27FC236}">
                <a16:creationId xmlns:a16="http://schemas.microsoft.com/office/drawing/2014/main" id="{45C636E7-2F17-43E2-874F-C670B7F51527}"/>
              </a:ext>
            </a:extLst>
          </p:cNvPr>
          <p:cNvSpPr/>
          <p:nvPr/>
        </p:nvSpPr>
        <p:spPr>
          <a:xfrm>
            <a:off x="4444650" y="1859850"/>
            <a:ext cx="407100" cy="407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Google Shape;2629;p41">
            <a:extLst>
              <a:ext uri="{FF2B5EF4-FFF2-40B4-BE49-F238E27FC236}">
                <a16:creationId xmlns:a16="http://schemas.microsoft.com/office/drawing/2014/main" id="{9B196786-B880-42C6-9AEB-16AEBA5F6683}"/>
              </a:ext>
            </a:extLst>
          </p:cNvPr>
          <p:cNvSpPr/>
          <p:nvPr/>
        </p:nvSpPr>
        <p:spPr>
          <a:xfrm>
            <a:off x="6393200" y="1859850"/>
            <a:ext cx="407100" cy="407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626;p41">
            <a:extLst>
              <a:ext uri="{FF2B5EF4-FFF2-40B4-BE49-F238E27FC236}">
                <a16:creationId xmlns:a16="http://schemas.microsoft.com/office/drawing/2014/main" id="{2C5771E5-6DB0-4A54-9FBF-C3FB05102E43}"/>
              </a:ext>
            </a:extLst>
          </p:cNvPr>
          <p:cNvSpPr/>
          <p:nvPr/>
        </p:nvSpPr>
        <p:spPr>
          <a:xfrm>
            <a:off x="8431525" y="1859850"/>
            <a:ext cx="407100" cy="407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Google Shape;2627;p41">
            <a:extLst>
              <a:ext uri="{FF2B5EF4-FFF2-40B4-BE49-F238E27FC236}">
                <a16:creationId xmlns:a16="http://schemas.microsoft.com/office/drawing/2014/main" id="{898AAD99-5D39-4667-828E-C441F9DA12F4}"/>
              </a:ext>
            </a:extLst>
          </p:cNvPr>
          <p:cNvSpPr/>
          <p:nvPr/>
        </p:nvSpPr>
        <p:spPr>
          <a:xfrm>
            <a:off x="8431525" y="3740900"/>
            <a:ext cx="407100" cy="407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Google Shape;2639;p41">
            <a:extLst>
              <a:ext uri="{FF2B5EF4-FFF2-40B4-BE49-F238E27FC236}">
                <a16:creationId xmlns:a16="http://schemas.microsoft.com/office/drawing/2014/main" id="{93CEDE55-BB22-40E7-83A8-C9DF9731A64E}"/>
              </a:ext>
            </a:extLst>
          </p:cNvPr>
          <p:cNvGrpSpPr/>
          <p:nvPr/>
        </p:nvGrpSpPr>
        <p:grpSpPr>
          <a:xfrm>
            <a:off x="4690262" y="2336613"/>
            <a:ext cx="3812986" cy="2016441"/>
            <a:chOff x="2867700" y="1790438"/>
            <a:chExt cx="3812986" cy="2016441"/>
          </a:xfrm>
        </p:grpSpPr>
        <p:sp>
          <p:nvSpPr>
            <p:cNvPr id="90" name="Google Shape;2640;p41">
              <a:extLst>
                <a:ext uri="{FF2B5EF4-FFF2-40B4-BE49-F238E27FC236}">
                  <a16:creationId xmlns:a16="http://schemas.microsoft.com/office/drawing/2014/main" id="{BFAC72CD-3B68-4B49-9145-BAB0C32E401F}"/>
                </a:ext>
              </a:extLst>
            </p:cNvPr>
            <p:cNvSpPr/>
            <p:nvPr/>
          </p:nvSpPr>
          <p:spPr>
            <a:xfrm>
              <a:off x="3208110" y="1790438"/>
              <a:ext cx="3132167" cy="1869287"/>
            </a:xfrm>
            <a:custGeom>
              <a:avLst/>
              <a:gdLst/>
              <a:ahLst/>
              <a:cxnLst/>
              <a:rect l="l" t="t" r="r" b="b"/>
              <a:pathLst>
                <a:path w="20583" h="12284" extrusionOk="0">
                  <a:moveTo>
                    <a:pt x="1033" y="1"/>
                  </a:moveTo>
                  <a:cubicBezTo>
                    <a:pt x="465" y="1"/>
                    <a:pt x="1" y="464"/>
                    <a:pt x="1" y="1037"/>
                  </a:cubicBezTo>
                  <a:lnTo>
                    <a:pt x="1" y="12284"/>
                  </a:lnTo>
                  <a:lnTo>
                    <a:pt x="20582" y="12284"/>
                  </a:lnTo>
                  <a:lnTo>
                    <a:pt x="20582" y="1037"/>
                  </a:lnTo>
                  <a:cubicBezTo>
                    <a:pt x="20582" y="464"/>
                    <a:pt x="20119" y="1"/>
                    <a:pt x="19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Google Shape;2641;p41">
              <a:extLst>
                <a:ext uri="{FF2B5EF4-FFF2-40B4-BE49-F238E27FC236}">
                  <a16:creationId xmlns:a16="http://schemas.microsoft.com/office/drawing/2014/main" id="{282511DB-CC59-4405-AB02-F06AC9580CE5}"/>
                </a:ext>
              </a:extLst>
            </p:cNvPr>
            <p:cNvSpPr/>
            <p:nvPr/>
          </p:nvSpPr>
          <p:spPr>
            <a:xfrm>
              <a:off x="2867700" y="3656989"/>
              <a:ext cx="3812986" cy="149890"/>
            </a:xfrm>
            <a:custGeom>
              <a:avLst/>
              <a:gdLst/>
              <a:ahLst/>
              <a:cxnLst/>
              <a:rect l="l" t="t" r="r" b="b"/>
              <a:pathLst>
                <a:path w="25057" h="985" extrusionOk="0">
                  <a:moveTo>
                    <a:pt x="1" y="0"/>
                  </a:moveTo>
                  <a:lnTo>
                    <a:pt x="1" y="408"/>
                  </a:lnTo>
                  <a:cubicBezTo>
                    <a:pt x="1" y="724"/>
                    <a:pt x="256" y="984"/>
                    <a:pt x="573" y="984"/>
                  </a:cubicBezTo>
                  <a:lnTo>
                    <a:pt x="24484" y="984"/>
                  </a:lnTo>
                  <a:cubicBezTo>
                    <a:pt x="24801" y="984"/>
                    <a:pt x="25057" y="724"/>
                    <a:pt x="25057" y="408"/>
                  </a:cubicBezTo>
                  <a:lnTo>
                    <a:pt x="2505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Google Shape;2642;p41">
              <a:extLst>
                <a:ext uri="{FF2B5EF4-FFF2-40B4-BE49-F238E27FC236}">
                  <a16:creationId xmlns:a16="http://schemas.microsoft.com/office/drawing/2014/main" id="{D21FA0A0-58B5-4E55-ABF8-F7015F94E5E5}"/>
                </a:ext>
              </a:extLst>
            </p:cNvPr>
            <p:cNvSpPr/>
            <p:nvPr/>
          </p:nvSpPr>
          <p:spPr>
            <a:xfrm>
              <a:off x="3271565" y="1876264"/>
              <a:ext cx="3009972" cy="1719397"/>
            </a:xfrm>
            <a:custGeom>
              <a:avLst/>
              <a:gdLst/>
              <a:ahLst/>
              <a:cxnLst/>
              <a:rect l="l" t="t" r="r" b="b"/>
              <a:pathLst>
                <a:path w="19780" h="11299" extrusionOk="0">
                  <a:moveTo>
                    <a:pt x="668" y="0"/>
                  </a:moveTo>
                  <a:cubicBezTo>
                    <a:pt x="299" y="0"/>
                    <a:pt x="0" y="299"/>
                    <a:pt x="0" y="668"/>
                  </a:cubicBezTo>
                  <a:lnTo>
                    <a:pt x="0" y="11299"/>
                  </a:lnTo>
                  <a:lnTo>
                    <a:pt x="19780" y="11299"/>
                  </a:lnTo>
                  <a:lnTo>
                    <a:pt x="19780" y="668"/>
                  </a:lnTo>
                  <a:cubicBezTo>
                    <a:pt x="19780" y="299"/>
                    <a:pt x="19480" y="0"/>
                    <a:pt x="19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Google Shape;2643;p41">
              <a:extLst>
                <a:ext uri="{FF2B5EF4-FFF2-40B4-BE49-F238E27FC236}">
                  <a16:creationId xmlns:a16="http://schemas.microsoft.com/office/drawing/2014/main" id="{EC02A61D-4DCF-45AA-9623-DA36A44EB9B8}"/>
                </a:ext>
              </a:extLst>
            </p:cNvPr>
            <p:cNvSpPr/>
            <p:nvPr/>
          </p:nvSpPr>
          <p:spPr>
            <a:xfrm>
              <a:off x="4431425" y="3656989"/>
              <a:ext cx="685689" cy="59499"/>
            </a:xfrm>
            <a:custGeom>
              <a:avLst/>
              <a:gdLst/>
              <a:ahLst/>
              <a:cxnLst/>
              <a:rect l="l" t="t" r="r" b="b"/>
              <a:pathLst>
                <a:path w="4506" h="391" extrusionOk="0">
                  <a:moveTo>
                    <a:pt x="0" y="0"/>
                  </a:moveTo>
                  <a:lnTo>
                    <a:pt x="0" y="78"/>
                  </a:lnTo>
                  <a:cubicBezTo>
                    <a:pt x="0" y="252"/>
                    <a:pt x="143" y="390"/>
                    <a:pt x="312" y="390"/>
                  </a:cubicBezTo>
                  <a:lnTo>
                    <a:pt x="4193" y="390"/>
                  </a:lnTo>
                  <a:cubicBezTo>
                    <a:pt x="4362" y="390"/>
                    <a:pt x="4505" y="252"/>
                    <a:pt x="4505" y="78"/>
                  </a:cubicBezTo>
                  <a:lnTo>
                    <a:pt x="4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Google Shape;2644;p41">
              <a:extLst>
                <a:ext uri="{FF2B5EF4-FFF2-40B4-BE49-F238E27FC236}">
                  <a16:creationId xmlns:a16="http://schemas.microsoft.com/office/drawing/2014/main" id="{0E7816CD-FD37-4BD9-867C-77B6F3F7B1B2}"/>
                </a:ext>
              </a:extLst>
            </p:cNvPr>
            <p:cNvSpPr/>
            <p:nvPr/>
          </p:nvSpPr>
          <p:spPr>
            <a:xfrm>
              <a:off x="3351913" y="1975176"/>
              <a:ext cx="2833300" cy="1538768"/>
            </a:xfrm>
            <a:custGeom>
              <a:avLst/>
              <a:gdLst/>
              <a:ahLst/>
              <a:cxnLst/>
              <a:rect l="l" t="t" r="r" b="b"/>
              <a:pathLst>
                <a:path w="18619" h="10112" extrusionOk="0">
                  <a:moveTo>
                    <a:pt x="1" y="1"/>
                  </a:moveTo>
                  <a:lnTo>
                    <a:pt x="1" y="10111"/>
                  </a:lnTo>
                  <a:lnTo>
                    <a:pt x="18619" y="10111"/>
                  </a:lnTo>
                  <a:lnTo>
                    <a:pt x="186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Google Shape;2645;p41">
              <a:extLst>
                <a:ext uri="{FF2B5EF4-FFF2-40B4-BE49-F238E27FC236}">
                  <a16:creationId xmlns:a16="http://schemas.microsoft.com/office/drawing/2014/main" id="{BAF651B1-423D-4F15-AFAF-86CA59B80ECE}"/>
                </a:ext>
              </a:extLst>
            </p:cNvPr>
            <p:cNvSpPr/>
            <p:nvPr/>
          </p:nvSpPr>
          <p:spPr>
            <a:xfrm>
              <a:off x="3530107" y="2375695"/>
              <a:ext cx="681733" cy="955491"/>
            </a:xfrm>
            <a:custGeom>
              <a:avLst/>
              <a:gdLst/>
              <a:ahLst/>
              <a:cxnLst/>
              <a:rect l="l" t="t" r="r" b="b"/>
              <a:pathLst>
                <a:path w="4480" h="6279" extrusionOk="0">
                  <a:moveTo>
                    <a:pt x="395" y="0"/>
                  </a:moveTo>
                  <a:cubicBezTo>
                    <a:pt x="178" y="0"/>
                    <a:pt x="1" y="178"/>
                    <a:pt x="1" y="395"/>
                  </a:cubicBezTo>
                  <a:lnTo>
                    <a:pt x="1" y="5884"/>
                  </a:lnTo>
                  <a:cubicBezTo>
                    <a:pt x="1" y="6101"/>
                    <a:pt x="178" y="6278"/>
                    <a:pt x="395" y="6278"/>
                  </a:cubicBezTo>
                  <a:lnTo>
                    <a:pt x="4089" y="6278"/>
                  </a:lnTo>
                  <a:cubicBezTo>
                    <a:pt x="4306" y="6278"/>
                    <a:pt x="4479" y="6101"/>
                    <a:pt x="4479" y="5884"/>
                  </a:cubicBezTo>
                  <a:lnTo>
                    <a:pt x="4479" y="395"/>
                  </a:lnTo>
                  <a:cubicBezTo>
                    <a:pt x="4479" y="178"/>
                    <a:pt x="4306" y="0"/>
                    <a:pt x="408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Google Shape;2646;p41">
              <a:extLst>
                <a:ext uri="{FF2B5EF4-FFF2-40B4-BE49-F238E27FC236}">
                  <a16:creationId xmlns:a16="http://schemas.microsoft.com/office/drawing/2014/main" id="{E629C527-74F2-4197-906A-472F143040EA}"/>
                </a:ext>
              </a:extLst>
            </p:cNvPr>
            <p:cNvSpPr/>
            <p:nvPr/>
          </p:nvSpPr>
          <p:spPr>
            <a:xfrm>
              <a:off x="4021015" y="2576867"/>
              <a:ext cx="106977" cy="650690"/>
            </a:xfrm>
            <a:custGeom>
              <a:avLst/>
              <a:gdLst/>
              <a:ahLst/>
              <a:cxnLst/>
              <a:rect l="l" t="t" r="r" b="b"/>
              <a:pathLst>
                <a:path w="703" h="4276" extrusionOk="0">
                  <a:moveTo>
                    <a:pt x="495" y="1"/>
                  </a:moveTo>
                  <a:cubicBezTo>
                    <a:pt x="447" y="53"/>
                    <a:pt x="382" y="122"/>
                    <a:pt x="326" y="209"/>
                  </a:cubicBezTo>
                  <a:cubicBezTo>
                    <a:pt x="0" y="699"/>
                    <a:pt x="26" y="1158"/>
                    <a:pt x="26" y="1158"/>
                  </a:cubicBezTo>
                  <a:lnTo>
                    <a:pt x="321" y="4276"/>
                  </a:lnTo>
                  <a:lnTo>
                    <a:pt x="703" y="4232"/>
                  </a:lnTo>
                  <a:cubicBezTo>
                    <a:pt x="703" y="4232"/>
                    <a:pt x="616" y="161"/>
                    <a:pt x="503" y="14"/>
                  </a:cubicBezTo>
                  <a:cubicBezTo>
                    <a:pt x="503" y="9"/>
                    <a:pt x="499" y="5"/>
                    <a:pt x="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Google Shape;2647;p41">
              <a:extLst>
                <a:ext uri="{FF2B5EF4-FFF2-40B4-BE49-F238E27FC236}">
                  <a16:creationId xmlns:a16="http://schemas.microsoft.com/office/drawing/2014/main" id="{C72EA467-FFD1-42DC-93F0-517DA538A8F8}"/>
                </a:ext>
              </a:extLst>
            </p:cNvPr>
            <p:cNvSpPr/>
            <p:nvPr/>
          </p:nvSpPr>
          <p:spPr>
            <a:xfrm>
              <a:off x="3883756" y="2516911"/>
              <a:ext cx="124934" cy="87956"/>
            </a:xfrm>
            <a:custGeom>
              <a:avLst/>
              <a:gdLst/>
              <a:ahLst/>
              <a:cxnLst/>
              <a:rect l="l" t="t" r="r" b="b"/>
              <a:pathLst>
                <a:path w="821" h="578" extrusionOk="0">
                  <a:moveTo>
                    <a:pt x="712" y="0"/>
                  </a:moveTo>
                  <a:cubicBezTo>
                    <a:pt x="603" y="390"/>
                    <a:pt x="260" y="452"/>
                    <a:pt x="48" y="452"/>
                  </a:cubicBezTo>
                  <a:cubicBezTo>
                    <a:pt x="31" y="452"/>
                    <a:pt x="15" y="452"/>
                    <a:pt x="1" y="451"/>
                  </a:cubicBezTo>
                  <a:lnTo>
                    <a:pt x="1" y="577"/>
                  </a:lnTo>
                  <a:cubicBezTo>
                    <a:pt x="15" y="577"/>
                    <a:pt x="28" y="578"/>
                    <a:pt x="42" y="578"/>
                  </a:cubicBezTo>
                  <a:cubicBezTo>
                    <a:pt x="372" y="578"/>
                    <a:pt x="569" y="428"/>
                    <a:pt x="677" y="299"/>
                  </a:cubicBezTo>
                  <a:cubicBezTo>
                    <a:pt x="755" y="204"/>
                    <a:pt x="803" y="109"/>
                    <a:pt x="820" y="52"/>
                  </a:cubicBezTo>
                  <a:cubicBezTo>
                    <a:pt x="755" y="17"/>
                    <a:pt x="712" y="0"/>
                    <a:pt x="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Google Shape;2648;p41">
              <a:extLst>
                <a:ext uri="{FF2B5EF4-FFF2-40B4-BE49-F238E27FC236}">
                  <a16:creationId xmlns:a16="http://schemas.microsoft.com/office/drawing/2014/main" id="{825FB15D-702B-4D8D-8318-5F6AC6E940E9}"/>
                </a:ext>
              </a:extLst>
            </p:cNvPr>
            <p:cNvSpPr/>
            <p:nvPr/>
          </p:nvSpPr>
          <p:spPr>
            <a:xfrm>
              <a:off x="3888321" y="2524824"/>
              <a:ext cx="209389" cy="597125"/>
            </a:xfrm>
            <a:custGeom>
              <a:avLst/>
              <a:gdLst/>
              <a:ahLst/>
              <a:cxnLst/>
              <a:rect l="l" t="t" r="r" b="b"/>
              <a:pathLst>
                <a:path w="1376" h="3924" extrusionOk="0">
                  <a:moveTo>
                    <a:pt x="790" y="0"/>
                  </a:moveTo>
                  <a:cubicBezTo>
                    <a:pt x="768" y="57"/>
                    <a:pt x="712" y="148"/>
                    <a:pt x="634" y="243"/>
                  </a:cubicBezTo>
                  <a:cubicBezTo>
                    <a:pt x="526" y="373"/>
                    <a:pt x="352" y="516"/>
                    <a:pt x="23" y="516"/>
                  </a:cubicBezTo>
                  <a:cubicBezTo>
                    <a:pt x="18" y="516"/>
                    <a:pt x="5" y="520"/>
                    <a:pt x="1" y="520"/>
                  </a:cubicBezTo>
                  <a:lnTo>
                    <a:pt x="83" y="3924"/>
                  </a:lnTo>
                  <a:lnTo>
                    <a:pt x="985" y="3894"/>
                  </a:lnTo>
                  <a:cubicBezTo>
                    <a:pt x="985" y="3894"/>
                    <a:pt x="987" y="3895"/>
                    <a:pt x="989" y="3895"/>
                  </a:cubicBezTo>
                  <a:cubicBezTo>
                    <a:pt x="1002" y="3895"/>
                    <a:pt x="1036" y="3845"/>
                    <a:pt x="933" y="3196"/>
                  </a:cubicBezTo>
                  <a:cubicBezTo>
                    <a:pt x="812" y="2424"/>
                    <a:pt x="907" y="1470"/>
                    <a:pt x="907" y="1470"/>
                  </a:cubicBezTo>
                  <a:cubicBezTo>
                    <a:pt x="916" y="1058"/>
                    <a:pt x="1072" y="746"/>
                    <a:pt x="1202" y="559"/>
                  </a:cubicBezTo>
                  <a:cubicBezTo>
                    <a:pt x="1263" y="473"/>
                    <a:pt x="1323" y="403"/>
                    <a:pt x="1375" y="351"/>
                  </a:cubicBezTo>
                  <a:cubicBezTo>
                    <a:pt x="1276" y="243"/>
                    <a:pt x="959" y="83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Google Shape;2649;p41">
              <a:extLst>
                <a:ext uri="{FF2B5EF4-FFF2-40B4-BE49-F238E27FC236}">
                  <a16:creationId xmlns:a16="http://schemas.microsoft.com/office/drawing/2014/main" id="{205B079A-55D9-47E6-BCD5-D1427E94768D}"/>
                </a:ext>
              </a:extLst>
            </p:cNvPr>
            <p:cNvSpPr/>
            <p:nvPr/>
          </p:nvSpPr>
          <p:spPr>
            <a:xfrm>
              <a:off x="3624454" y="2577628"/>
              <a:ext cx="107129" cy="649929"/>
            </a:xfrm>
            <a:custGeom>
              <a:avLst/>
              <a:gdLst/>
              <a:ahLst/>
              <a:cxnLst/>
              <a:rect l="l" t="t" r="r" b="b"/>
              <a:pathLst>
                <a:path w="704" h="4271" extrusionOk="0">
                  <a:moveTo>
                    <a:pt x="209" y="0"/>
                  </a:moveTo>
                  <a:cubicBezTo>
                    <a:pt x="204" y="4"/>
                    <a:pt x="200" y="4"/>
                    <a:pt x="200" y="9"/>
                  </a:cubicBezTo>
                  <a:cubicBezTo>
                    <a:pt x="83" y="156"/>
                    <a:pt x="1" y="4227"/>
                    <a:pt x="1" y="4227"/>
                  </a:cubicBezTo>
                  <a:lnTo>
                    <a:pt x="382" y="4271"/>
                  </a:lnTo>
                  <a:lnTo>
                    <a:pt x="677" y="1153"/>
                  </a:lnTo>
                  <a:cubicBezTo>
                    <a:pt x="677" y="1153"/>
                    <a:pt x="703" y="694"/>
                    <a:pt x="378" y="208"/>
                  </a:cubicBezTo>
                  <a:cubicBezTo>
                    <a:pt x="317" y="117"/>
                    <a:pt x="256" y="5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Google Shape;2650;p41">
              <a:extLst>
                <a:ext uri="{FF2B5EF4-FFF2-40B4-BE49-F238E27FC236}">
                  <a16:creationId xmlns:a16="http://schemas.microsoft.com/office/drawing/2014/main" id="{95DC7B09-07DF-4B2F-8864-6E1CDD528879}"/>
                </a:ext>
              </a:extLst>
            </p:cNvPr>
            <p:cNvSpPr/>
            <p:nvPr/>
          </p:nvSpPr>
          <p:spPr>
            <a:xfrm>
              <a:off x="3655497" y="2524063"/>
              <a:ext cx="226433" cy="597886"/>
            </a:xfrm>
            <a:custGeom>
              <a:avLst/>
              <a:gdLst/>
              <a:ahLst/>
              <a:cxnLst/>
              <a:rect l="l" t="t" r="r" b="b"/>
              <a:pathLst>
                <a:path w="1488" h="3929" extrusionOk="0">
                  <a:moveTo>
                    <a:pt x="586" y="1"/>
                  </a:moveTo>
                  <a:cubicBezTo>
                    <a:pt x="417" y="88"/>
                    <a:pt x="100" y="248"/>
                    <a:pt x="0" y="356"/>
                  </a:cubicBezTo>
                  <a:cubicBezTo>
                    <a:pt x="52" y="408"/>
                    <a:pt x="113" y="478"/>
                    <a:pt x="170" y="564"/>
                  </a:cubicBezTo>
                  <a:cubicBezTo>
                    <a:pt x="304" y="751"/>
                    <a:pt x="456" y="1063"/>
                    <a:pt x="469" y="1475"/>
                  </a:cubicBezTo>
                  <a:cubicBezTo>
                    <a:pt x="469" y="1475"/>
                    <a:pt x="564" y="2429"/>
                    <a:pt x="443" y="3201"/>
                  </a:cubicBezTo>
                  <a:cubicBezTo>
                    <a:pt x="336" y="3850"/>
                    <a:pt x="370" y="3900"/>
                    <a:pt x="382" y="3900"/>
                  </a:cubicBezTo>
                  <a:cubicBezTo>
                    <a:pt x="385" y="3900"/>
                    <a:pt x="386" y="3899"/>
                    <a:pt x="386" y="3899"/>
                  </a:cubicBezTo>
                  <a:lnTo>
                    <a:pt x="1488" y="3929"/>
                  </a:lnTo>
                  <a:lnTo>
                    <a:pt x="1488" y="3929"/>
                  </a:lnTo>
                  <a:lnTo>
                    <a:pt x="1423" y="517"/>
                  </a:lnTo>
                  <a:lnTo>
                    <a:pt x="1353" y="517"/>
                  </a:lnTo>
                  <a:cubicBezTo>
                    <a:pt x="1024" y="517"/>
                    <a:pt x="846" y="374"/>
                    <a:pt x="737" y="244"/>
                  </a:cubicBezTo>
                  <a:cubicBezTo>
                    <a:pt x="659" y="148"/>
                    <a:pt x="612" y="62"/>
                    <a:pt x="5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Google Shape;2651;p41">
              <a:extLst>
                <a:ext uri="{FF2B5EF4-FFF2-40B4-BE49-F238E27FC236}">
                  <a16:creationId xmlns:a16="http://schemas.microsoft.com/office/drawing/2014/main" id="{85FE94A2-2327-4A18-8D66-3218F2E5F1AA}"/>
                </a:ext>
              </a:extLst>
            </p:cNvPr>
            <p:cNvSpPr/>
            <p:nvPr/>
          </p:nvSpPr>
          <p:spPr>
            <a:xfrm>
              <a:off x="3743909" y="2516911"/>
              <a:ext cx="128738" cy="88108"/>
            </a:xfrm>
            <a:custGeom>
              <a:avLst/>
              <a:gdLst/>
              <a:ahLst/>
              <a:cxnLst/>
              <a:rect l="l" t="t" r="r" b="b"/>
              <a:pathLst>
                <a:path w="846" h="579" extrusionOk="0">
                  <a:moveTo>
                    <a:pt x="113" y="0"/>
                  </a:moveTo>
                  <a:cubicBezTo>
                    <a:pt x="113" y="0"/>
                    <a:pt x="70" y="17"/>
                    <a:pt x="0" y="52"/>
                  </a:cubicBezTo>
                  <a:cubicBezTo>
                    <a:pt x="22" y="109"/>
                    <a:pt x="65" y="204"/>
                    <a:pt x="143" y="299"/>
                  </a:cubicBezTo>
                  <a:cubicBezTo>
                    <a:pt x="251" y="427"/>
                    <a:pt x="467" y="578"/>
                    <a:pt x="793" y="578"/>
                  </a:cubicBezTo>
                  <a:cubicBezTo>
                    <a:pt x="810" y="578"/>
                    <a:pt x="828" y="578"/>
                    <a:pt x="846" y="577"/>
                  </a:cubicBezTo>
                  <a:lnTo>
                    <a:pt x="833" y="451"/>
                  </a:lnTo>
                  <a:cubicBezTo>
                    <a:pt x="818" y="452"/>
                    <a:pt x="803" y="452"/>
                    <a:pt x="786" y="452"/>
                  </a:cubicBezTo>
                  <a:cubicBezTo>
                    <a:pt x="576" y="452"/>
                    <a:pt x="222" y="390"/>
                    <a:pt x="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Google Shape;2652;p41">
              <a:extLst>
                <a:ext uri="{FF2B5EF4-FFF2-40B4-BE49-F238E27FC236}">
                  <a16:creationId xmlns:a16="http://schemas.microsoft.com/office/drawing/2014/main" id="{A255E76E-21E8-4D1D-9281-E3EB04456106}"/>
                </a:ext>
              </a:extLst>
            </p:cNvPr>
            <p:cNvSpPr/>
            <p:nvPr/>
          </p:nvSpPr>
          <p:spPr>
            <a:xfrm>
              <a:off x="3870517" y="2585236"/>
              <a:ext cx="31195" cy="537473"/>
            </a:xfrm>
            <a:custGeom>
              <a:avLst/>
              <a:gdLst/>
              <a:ahLst/>
              <a:cxnLst/>
              <a:rect l="l" t="t" r="r" b="b"/>
              <a:pathLst>
                <a:path w="205" h="3532" extrusionOk="0">
                  <a:moveTo>
                    <a:pt x="60" y="0"/>
                  </a:moveTo>
                  <a:cubicBezTo>
                    <a:pt x="43" y="0"/>
                    <a:pt x="23" y="1"/>
                    <a:pt x="1" y="2"/>
                  </a:cubicBezTo>
                  <a:lnTo>
                    <a:pt x="62" y="3527"/>
                  </a:lnTo>
                  <a:lnTo>
                    <a:pt x="96" y="3531"/>
                  </a:lnTo>
                  <a:lnTo>
                    <a:pt x="205" y="3527"/>
                  </a:lnTo>
                  <a:lnTo>
                    <a:pt x="122" y="136"/>
                  </a:lnTo>
                  <a:lnTo>
                    <a:pt x="118" y="2"/>
                  </a:lnTo>
                  <a:cubicBezTo>
                    <a:pt x="118" y="2"/>
                    <a:pt x="95" y="0"/>
                    <a:pt x="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Google Shape;2653;p41">
              <a:extLst>
                <a:ext uri="{FF2B5EF4-FFF2-40B4-BE49-F238E27FC236}">
                  <a16:creationId xmlns:a16="http://schemas.microsoft.com/office/drawing/2014/main" id="{77C0A2DC-585A-4990-967F-222C72E66DB2}"/>
                </a:ext>
              </a:extLst>
            </p:cNvPr>
            <p:cNvSpPr/>
            <p:nvPr/>
          </p:nvSpPr>
          <p:spPr>
            <a:xfrm>
              <a:off x="3609236" y="3256470"/>
              <a:ext cx="502930" cy="159172"/>
            </a:xfrm>
            <a:custGeom>
              <a:avLst/>
              <a:gdLst/>
              <a:ahLst/>
              <a:cxnLst/>
              <a:rect l="l" t="t" r="r" b="b"/>
              <a:pathLst>
                <a:path w="3305" h="1046" extrusionOk="0">
                  <a:moveTo>
                    <a:pt x="526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1"/>
                    <a:pt x="235" y="1045"/>
                    <a:pt x="526" y="1045"/>
                  </a:cubicBezTo>
                  <a:lnTo>
                    <a:pt x="2780" y="1045"/>
                  </a:lnTo>
                  <a:cubicBezTo>
                    <a:pt x="3071" y="1045"/>
                    <a:pt x="3305" y="811"/>
                    <a:pt x="3305" y="525"/>
                  </a:cubicBezTo>
                  <a:cubicBezTo>
                    <a:pt x="3305" y="235"/>
                    <a:pt x="3071" y="0"/>
                    <a:pt x="2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Google Shape;2654;p41">
              <a:extLst>
                <a:ext uri="{FF2B5EF4-FFF2-40B4-BE49-F238E27FC236}">
                  <a16:creationId xmlns:a16="http://schemas.microsoft.com/office/drawing/2014/main" id="{DB568C19-B207-471D-BB26-DC425C479F12}"/>
                </a:ext>
              </a:extLst>
            </p:cNvPr>
            <p:cNvSpPr/>
            <p:nvPr/>
          </p:nvSpPr>
          <p:spPr>
            <a:xfrm>
              <a:off x="3754409" y="3296035"/>
              <a:ext cx="62239" cy="77304"/>
            </a:xfrm>
            <a:custGeom>
              <a:avLst/>
              <a:gdLst/>
              <a:ahLst/>
              <a:cxnLst/>
              <a:rect l="l" t="t" r="r" b="b"/>
              <a:pathLst>
                <a:path w="409" h="508" extrusionOk="0">
                  <a:moveTo>
                    <a:pt x="209" y="100"/>
                  </a:moveTo>
                  <a:cubicBezTo>
                    <a:pt x="226" y="100"/>
                    <a:pt x="244" y="105"/>
                    <a:pt x="252" y="113"/>
                  </a:cubicBezTo>
                  <a:cubicBezTo>
                    <a:pt x="265" y="122"/>
                    <a:pt x="270" y="139"/>
                    <a:pt x="270" y="152"/>
                  </a:cubicBezTo>
                  <a:cubicBezTo>
                    <a:pt x="270" y="170"/>
                    <a:pt x="265" y="183"/>
                    <a:pt x="252" y="196"/>
                  </a:cubicBezTo>
                  <a:cubicBezTo>
                    <a:pt x="244" y="204"/>
                    <a:pt x="226" y="209"/>
                    <a:pt x="209" y="209"/>
                  </a:cubicBezTo>
                  <a:lnTo>
                    <a:pt x="127" y="209"/>
                  </a:lnTo>
                  <a:lnTo>
                    <a:pt x="127" y="100"/>
                  </a:lnTo>
                  <a:close/>
                  <a:moveTo>
                    <a:pt x="218" y="295"/>
                  </a:moveTo>
                  <a:cubicBezTo>
                    <a:pt x="235" y="295"/>
                    <a:pt x="252" y="304"/>
                    <a:pt x="265" y="313"/>
                  </a:cubicBezTo>
                  <a:cubicBezTo>
                    <a:pt x="278" y="321"/>
                    <a:pt x="283" y="334"/>
                    <a:pt x="283" y="356"/>
                  </a:cubicBezTo>
                  <a:cubicBezTo>
                    <a:pt x="283" y="373"/>
                    <a:pt x="278" y="386"/>
                    <a:pt x="265" y="395"/>
                  </a:cubicBezTo>
                  <a:cubicBezTo>
                    <a:pt x="252" y="404"/>
                    <a:pt x="239" y="408"/>
                    <a:pt x="218" y="408"/>
                  </a:cubicBezTo>
                  <a:lnTo>
                    <a:pt x="127" y="408"/>
                  </a:lnTo>
                  <a:lnTo>
                    <a:pt x="127" y="295"/>
                  </a:lnTo>
                  <a:close/>
                  <a:moveTo>
                    <a:pt x="1" y="1"/>
                  </a:moveTo>
                  <a:lnTo>
                    <a:pt x="1" y="508"/>
                  </a:lnTo>
                  <a:lnTo>
                    <a:pt x="239" y="508"/>
                  </a:lnTo>
                  <a:cubicBezTo>
                    <a:pt x="291" y="508"/>
                    <a:pt x="335" y="495"/>
                    <a:pt x="365" y="473"/>
                  </a:cubicBezTo>
                  <a:cubicBezTo>
                    <a:pt x="391" y="447"/>
                    <a:pt x="408" y="412"/>
                    <a:pt x="408" y="369"/>
                  </a:cubicBezTo>
                  <a:cubicBezTo>
                    <a:pt x="408" y="343"/>
                    <a:pt x="400" y="317"/>
                    <a:pt x="382" y="291"/>
                  </a:cubicBezTo>
                  <a:cubicBezTo>
                    <a:pt x="365" y="269"/>
                    <a:pt x="339" y="256"/>
                    <a:pt x="309" y="248"/>
                  </a:cubicBezTo>
                  <a:cubicBezTo>
                    <a:pt x="335" y="239"/>
                    <a:pt x="356" y="226"/>
                    <a:pt x="374" y="209"/>
                  </a:cubicBezTo>
                  <a:cubicBezTo>
                    <a:pt x="387" y="187"/>
                    <a:pt x="395" y="165"/>
                    <a:pt x="395" y="135"/>
                  </a:cubicBezTo>
                  <a:cubicBezTo>
                    <a:pt x="395" y="92"/>
                    <a:pt x="382" y="61"/>
                    <a:pt x="352" y="40"/>
                  </a:cubicBezTo>
                  <a:cubicBezTo>
                    <a:pt x="322" y="14"/>
                    <a:pt x="283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Google Shape;2655;p41">
              <a:extLst>
                <a:ext uri="{FF2B5EF4-FFF2-40B4-BE49-F238E27FC236}">
                  <a16:creationId xmlns:a16="http://schemas.microsoft.com/office/drawing/2014/main" id="{8F92CD51-49E1-4987-B694-7586F807EFAC}"/>
                </a:ext>
              </a:extLst>
            </p:cNvPr>
            <p:cNvSpPr/>
            <p:nvPr/>
          </p:nvSpPr>
          <p:spPr>
            <a:xfrm>
              <a:off x="3826995" y="3296035"/>
              <a:ext cx="64825" cy="78064"/>
            </a:xfrm>
            <a:custGeom>
              <a:avLst/>
              <a:gdLst/>
              <a:ahLst/>
              <a:cxnLst/>
              <a:rect l="l" t="t" r="r" b="b"/>
              <a:pathLst>
                <a:path w="426" h="513" extrusionOk="0">
                  <a:moveTo>
                    <a:pt x="1" y="1"/>
                  </a:moveTo>
                  <a:lnTo>
                    <a:pt x="1" y="304"/>
                  </a:lnTo>
                  <a:cubicBezTo>
                    <a:pt x="1" y="347"/>
                    <a:pt x="9" y="386"/>
                    <a:pt x="27" y="421"/>
                  </a:cubicBezTo>
                  <a:cubicBezTo>
                    <a:pt x="48" y="452"/>
                    <a:pt x="70" y="473"/>
                    <a:pt x="105" y="491"/>
                  </a:cubicBezTo>
                  <a:cubicBezTo>
                    <a:pt x="135" y="504"/>
                    <a:pt x="170" y="512"/>
                    <a:pt x="209" y="512"/>
                  </a:cubicBezTo>
                  <a:cubicBezTo>
                    <a:pt x="252" y="512"/>
                    <a:pt x="287" y="504"/>
                    <a:pt x="322" y="491"/>
                  </a:cubicBezTo>
                  <a:cubicBezTo>
                    <a:pt x="352" y="473"/>
                    <a:pt x="378" y="452"/>
                    <a:pt x="400" y="417"/>
                  </a:cubicBezTo>
                  <a:cubicBezTo>
                    <a:pt x="417" y="386"/>
                    <a:pt x="426" y="347"/>
                    <a:pt x="426" y="304"/>
                  </a:cubicBezTo>
                  <a:lnTo>
                    <a:pt x="426" y="1"/>
                  </a:lnTo>
                  <a:lnTo>
                    <a:pt x="304" y="1"/>
                  </a:lnTo>
                  <a:lnTo>
                    <a:pt x="304" y="304"/>
                  </a:lnTo>
                  <a:cubicBezTo>
                    <a:pt x="304" y="334"/>
                    <a:pt x="296" y="360"/>
                    <a:pt x="278" y="373"/>
                  </a:cubicBezTo>
                  <a:cubicBezTo>
                    <a:pt x="265" y="391"/>
                    <a:pt x="244" y="399"/>
                    <a:pt x="213" y="399"/>
                  </a:cubicBezTo>
                  <a:cubicBezTo>
                    <a:pt x="183" y="399"/>
                    <a:pt x="161" y="391"/>
                    <a:pt x="148" y="373"/>
                  </a:cubicBezTo>
                  <a:cubicBezTo>
                    <a:pt x="131" y="360"/>
                    <a:pt x="126" y="334"/>
                    <a:pt x="126" y="304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Google Shape;2656;p41">
              <a:extLst>
                <a:ext uri="{FF2B5EF4-FFF2-40B4-BE49-F238E27FC236}">
                  <a16:creationId xmlns:a16="http://schemas.microsoft.com/office/drawing/2014/main" id="{743433FD-8D81-4623-9D8F-727A87FC6B0C}"/>
                </a:ext>
              </a:extLst>
            </p:cNvPr>
            <p:cNvSpPr/>
            <p:nvPr/>
          </p:nvSpPr>
          <p:spPr>
            <a:xfrm>
              <a:off x="3898973" y="3296035"/>
              <a:ext cx="72738" cy="77304"/>
            </a:xfrm>
            <a:custGeom>
              <a:avLst/>
              <a:gdLst/>
              <a:ahLst/>
              <a:cxnLst/>
              <a:rect l="l" t="t" r="r" b="b"/>
              <a:pathLst>
                <a:path w="478" h="508" extrusionOk="0">
                  <a:moveTo>
                    <a:pt x="0" y="1"/>
                  </a:moveTo>
                  <a:lnTo>
                    <a:pt x="178" y="343"/>
                  </a:lnTo>
                  <a:lnTo>
                    <a:pt x="178" y="508"/>
                  </a:lnTo>
                  <a:lnTo>
                    <a:pt x="299" y="508"/>
                  </a:lnTo>
                  <a:lnTo>
                    <a:pt x="299" y="343"/>
                  </a:lnTo>
                  <a:lnTo>
                    <a:pt x="477" y="1"/>
                  </a:lnTo>
                  <a:lnTo>
                    <a:pt x="338" y="1"/>
                  </a:lnTo>
                  <a:lnTo>
                    <a:pt x="239" y="213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Google Shape;2657;p41">
              <a:extLst>
                <a:ext uri="{FF2B5EF4-FFF2-40B4-BE49-F238E27FC236}">
                  <a16:creationId xmlns:a16="http://schemas.microsoft.com/office/drawing/2014/main" id="{E7E43255-3F6E-47C2-846E-79F96CC58F01}"/>
                </a:ext>
              </a:extLst>
            </p:cNvPr>
            <p:cNvSpPr/>
            <p:nvPr/>
          </p:nvSpPr>
          <p:spPr>
            <a:xfrm>
              <a:off x="4418794" y="2375695"/>
              <a:ext cx="681733" cy="955491"/>
            </a:xfrm>
            <a:custGeom>
              <a:avLst/>
              <a:gdLst/>
              <a:ahLst/>
              <a:cxnLst/>
              <a:rect l="l" t="t" r="r" b="b"/>
              <a:pathLst>
                <a:path w="4480" h="6279" extrusionOk="0">
                  <a:moveTo>
                    <a:pt x="395" y="0"/>
                  </a:moveTo>
                  <a:cubicBezTo>
                    <a:pt x="179" y="0"/>
                    <a:pt x="1" y="178"/>
                    <a:pt x="1" y="395"/>
                  </a:cubicBezTo>
                  <a:lnTo>
                    <a:pt x="1" y="5884"/>
                  </a:lnTo>
                  <a:cubicBezTo>
                    <a:pt x="1" y="6101"/>
                    <a:pt x="179" y="6278"/>
                    <a:pt x="395" y="6278"/>
                  </a:cubicBezTo>
                  <a:lnTo>
                    <a:pt x="4085" y="6278"/>
                  </a:lnTo>
                  <a:cubicBezTo>
                    <a:pt x="4302" y="6278"/>
                    <a:pt x="4480" y="6101"/>
                    <a:pt x="4480" y="5884"/>
                  </a:cubicBezTo>
                  <a:lnTo>
                    <a:pt x="4480" y="395"/>
                  </a:lnTo>
                  <a:cubicBezTo>
                    <a:pt x="4480" y="178"/>
                    <a:pt x="4302" y="0"/>
                    <a:pt x="408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Google Shape;2658;p41">
              <a:extLst>
                <a:ext uri="{FF2B5EF4-FFF2-40B4-BE49-F238E27FC236}">
                  <a16:creationId xmlns:a16="http://schemas.microsoft.com/office/drawing/2014/main" id="{42615359-754B-4917-B535-1ACE0F011F0C}"/>
                </a:ext>
              </a:extLst>
            </p:cNvPr>
            <p:cNvSpPr/>
            <p:nvPr/>
          </p:nvSpPr>
          <p:spPr>
            <a:xfrm>
              <a:off x="4505228" y="2626780"/>
              <a:ext cx="507495" cy="382409"/>
            </a:xfrm>
            <a:custGeom>
              <a:avLst/>
              <a:gdLst/>
              <a:ahLst/>
              <a:cxnLst/>
              <a:rect l="l" t="t" r="r" b="b"/>
              <a:pathLst>
                <a:path w="3335" h="2513" extrusionOk="0">
                  <a:moveTo>
                    <a:pt x="2864" y="0"/>
                  </a:moveTo>
                  <a:cubicBezTo>
                    <a:pt x="2860" y="0"/>
                    <a:pt x="2856" y="2"/>
                    <a:pt x="2854" y="7"/>
                  </a:cubicBezTo>
                  <a:cubicBezTo>
                    <a:pt x="2732" y="163"/>
                    <a:pt x="1518" y="1723"/>
                    <a:pt x="1197" y="1836"/>
                  </a:cubicBezTo>
                  <a:cubicBezTo>
                    <a:pt x="1197" y="1836"/>
                    <a:pt x="1154" y="1862"/>
                    <a:pt x="1089" y="1880"/>
                  </a:cubicBezTo>
                  <a:cubicBezTo>
                    <a:pt x="1056" y="1891"/>
                    <a:pt x="1016" y="1899"/>
                    <a:pt x="972" y="1899"/>
                  </a:cubicBezTo>
                  <a:cubicBezTo>
                    <a:pt x="879" y="1899"/>
                    <a:pt x="773" y="1858"/>
                    <a:pt x="699" y="1710"/>
                  </a:cubicBezTo>
                  <a:cubicBezTo>
                    <a:pt x="687" y="1689"/>
                    <a:pt x="664" y="1677"/>
                    <a:pt x="640" y="1677"/>
                  </a:cubicBezTo>
                  <a:cubicBezTo>
                    <a:pt x="629" y="1677"/>
                    <a:pt x="618" y="1679"/>
                    <a:pt x="608" y="1684"/>
                  </a:cubicBezTo>
                  <a:cubicBezTo>
                    <a:pt x="443" y="1780"/>
                    <a:pt x="1" y="2062"/>
                    <a:pt x="1" y="2322"/>
                  </a:cubicBezTo>
                  <a:cubicBezTo>
                    <a:pt x="1" y="2322"/>
                    <a:pt x="123" y="2512"/>
                    <a:pt x="806" y="2512"/>
                  </a:cubicBezTo>
                  <a:cubicBezTo>
                    <a:pt x="1015" y="2512"/>
                    <a:pt x="1277" y="2494"/>
                    <a:pt x="1605" y="2448"/>
                  </a:cubicBezTo>
                  <a:cubicBezTo>
                    <a:pt x="2281" y="1563"/>
                    <a:pt x="2277" y="1563"/>
                    <a:pt x="2351" y="1489"/>
                  </a:cubicBezTo>
                  <a:cubicBezTo>
                    <a:pt x="2498" y="1378"/>
                    <a:pt x="2589" y="1342"/>
                    <a:pt x="2645" y="1342"/>
                  </a:cubicBezTo>
                  <a:cubicBezTo>
                    <a:pt x="2747" y="1342"/>
                    <a:pt x="2737" y="1459"/>
                    <a:pt x="2737" y="1459"/>
                  </a:cubicBezTo>
                  <a:lnTo>
                    <a:pt x="2750" y="2504"/>
                  </a:lnTo>
                  <a:lnTo>
                    <a:pt x="2936" y="2491"/>
                  </a:lnTo>
                  <a:cubicBezTo>
                    <a:pt x="2910" y="1715"/>
                    <a:pt x="3240" y="913"/>
                    <a:pt x="3248" y="908"/>
                  </a:cubicBezTo>
                  <a:cubicBezTo>
                    <a:pt x="3248" y="908"/>
                    <a:pt x="3335" y="731"/>
                    <a:pt x="3296" y="705"/>
                  </a:cubicBezTo>
                  <a:lnTo>
                    <a:pt x="3261" y="679"/>
                  </a:lnTo>
                  <a:cubicBezTo>
                    <a:pt x="3261" y="679"/>
                    <a:pt x="2702" y="969"/>
                    <a:pt x="2333" y="1268"/>
                  </a:cubicBezTo>
                  <a:cubicBezTo>
                    <a:pt x="2372" y="1103"/>
                    <a:pt x="2451" y="856"/>
                    <a:pt x="3001" y="241"/>
                  </a:cubicBezTo>
                  <a:cubicBezTo>
                    <a:pt x="3001" y="236"/>
                    <a:pt x="3005" y="232"/>
                    <a:pt x="3001" y="228"/>
                  </a:cubicBezTo>
                  <a:lnTo>
                    <a:pt x="2871" y="7"/>
                  </a:lnTo>
                  <a:cubicBezTo>
                    <a:pt x="2871" y="2"/>
                    <a:pt x="2868" y="0"/>
                    <a:pt x="28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Google Shape;2659;p41">
              <a:extLst>
                <a:ext uri="{FF2B5EF4-FFF2-40B4-BE49-F238E27FC236}">
                  <a16:creationId xmlns:a16="http://schemas.microsoft.com/office/drawing/2014/main" id="{982D5E3C-74DB-4CBA-B827-B62C26D88151}"/>
                </a:ext>
              </a:extLst>
            </p:cNvPr>
            <p:cNvSpPr/>
            <p:nvPr/>
          </p:nvSpPr>
          <p:spPr>
            <a:xfrm>
              <a:off x="4502033" y="3256470"/>
              <a:ext cx="502169" cy="159172"/>
            </a:xfrm>
            <a:custGeom>
              <a:avLst/>
              <a:gdLst/>
              <a:ahLst/>
              <a:cxnLst/>
              <a:rect l="l" t="t" r="r" b="b"/>
              <a:pathLst>
                <a:path w="3300" h="1046" extrusionOk="0">
                  <a:moveTo>
                    <a:pt x="520" y="0"/>
                  </a:moveTo>
                  <a:cubicBezTo>
                    <a:pt x="234" y="0"/>
                    <a:pt x="0" y="235"/>
                    <a:pt x="0" y="525"/>
                  </a:cubicBezTo>
                  <a:cubicBezTo>
                    <a:pt x="0" y="811"/>
                    <a:pt x="234" y="1045"/>
                    <a:pt x="520" y="1045"/>
                  </a:cubicBezTo>
                  <a:lnTo>
                    <a:pt x="2779" y="1045"/>
                  </a:lnTo>
                  <a:cubicBezTo>
                    <a:pt x="3065" y="1045"/>
                    <a:pt x="3300" y="811"/>
                    <a:pt x="3300" y="525"/>
                  </a:cubicBezTo>
                  <a:cubicBezTo>
                    <a:pt x="3300" y="235"/>
                    <a:pt x="3065" y="0"/>
                    <a:pt x="2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Google Shape;2660;p41">
              <a:extLst>
                <a:ext uri="{FF2B5EF4-FFF2-40B4-BE49-F238E27FC236}">
                  <a16:creationId xmlns:a16="http://schemas.microsoft.com/office/drawing/2014/main" id="{793F2D61-D46F-4A46-81ED-61AA917E5EA0}"/>
                </a:ext>
              </a:extLst>
            </p:cNvPr>
            <p:cNvSpPr/>
            <p:nvPr/>
          </p:nvSpPr>
          <p:spPr>
            <a:xfrm>
              <a:off x="4647205" y="3296035"/>
              <a:ext cx="61478" cy="77304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204" y="100"/>
                  </a:moveTo>
                  <a:cubicBezTo>
                    <a:pt x="225" y="100"/>
                    <a:pt x="238" y="105"/>
                    <a:pt x="251" y="113"/>
                  </a:cubicBezTo>
                  <a:cubicBezTo>
                    <a:pt x="260" y="122"/>
                    <a:pt x="269" y="139"/>
                    <a:pt x="269" y="152"/>
                  </a:cubicBezTo>
                  <a:cubicBezTo>
                    <a:pt x="269" y="170"/>
                    <a:pt x="260" y="183"/>
                    <a:pt x="251" y="196"/>
                  </a:cubicBezTo>
                  <a:cubicBezTo>
                    <a:pt x="238" y="204"/>
                    <a:pt x="225" y="209"/>
                    <a:pt x="204" y="209"/>
                  </a:cubicBezTo>
                  <a:lnTo>
                    <a:pt x="121" y="209"/>
                  </a:lnTo>
                  <a:lnTo>
                    <a:pt x="121" y="100"/>
                  </a:lnTo>
                  <a:close/>
                  <a:moveTo>
                    <a:pt x="212" y="295"/>
                  </a:moveTo>
                  <a:cubicBezTo>
                    <a:pt x="234" y="295"/>
                    <a:pt x="251" y="304"/>
                    <a:pt x="260" y="313"/>
                  </a:cubicBezTo>
                  <a:cubicBezTo>
                    <a:pt x="273" y="321"/>
                    <a:pt x="277" y="334"/>
                    <a:pt x="277" y="356"/>
                  </a:cubicBezTo>
                  <a:cubicBezTo>
                    <a:pt x="277" y="373"/>
                    <a:pt x="273" y="386"/>
                    <a:pt x="260" y="395"/>
                  </a:cubicBezTo>
                  <a:cubicBezTo>
                    <a:pt x="251" y="404"/>
                    <a:pt x="234" y="408"/>
                    <a:pt x="212" y="408"/>
                  </a:cubicBezTo>
                  <a:lnTo>
                    <a:pt x="121" y="408"/>
                  </a:lnTo>
                  <a:lnTo>
                    <a:pt x="121" y="295"/>
                  </a:lnTo>
                  <a:close/>
                  <a:moveTo>
                    <a:pt x="0" y="1"/>
                  </a:moveTo>
                  <a:lnTo>
                    <a:pt x="0" y="508"/>
                  </a:lnTo>
                  <a:lnTo>
                    <a:pt x="234" y="508"/>
                  </a:lnTo>
                  <a:cubicBezTo>
                    <a:pt x="290" y="508"/>
                    <a:pt x="330" y="495"/>
                    <a:pt x="360" y="473"/>
                  </a:cubicBezTo>
                  <a:cubicBezTo>
                    <a:pt x="390" y="447"/>
                    <a:pt x="403" y="412"/>
                    <a:pt x="403" y="369"/>
                  </a:cubicBezTo>
                  <a:cubicBezTo>
                    <a:pt x="403" y="343"/>
                    <a:pt x="395" y="317"/>
                    <a:pt x="377" y="291"/>
                  </a:cubicBezTo>
                  <a:cubicBezTo>
                    <a:pt x="360" y="269"/>
                    <a:pt x="338" y="256"/>
                    <a:pt x="308" y="248"/>
                  </a:cubicBezTo>
                  <a:cubicBezTo>
                    <a:pt x="334" y="239"/>
                    <a:pt x="356" y="226"/>
                    <a:pt x="369" y="209"/>
                  </a:cubicBezTo>
                  <a:cubicBezTo>
                    <a:pt x="386" y="187"/>
                    <a:pt x="395" y="165"/>
                    <a:pt x="395" y="135"/>
                  </a:cubicBezTo>
                  <a:cubicBezTo>
                    <a:pt x="395" y="92"/>
                    <a:pt x="377" y="61"/>
                    <a:pt x="351" y="40"/>
                  </a:cubicBezTo>
                  <a:cubicBezTo>
                    <a:pt x="321" y="14"/>
                    <a:pt x="277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Google Shape;2661;p41">
              <a:extLst>
                <a:ext uri="{FF2B5EF4-FFF2-40B4-BE49-F238E27FC236}">
                  <a16:creationId xmlns:a16="http://schemas.microsoft.com/office/drawing/2014/main" id="{E8F7159F-8BD2-432F-9A38-8E8BA23BF1FA}"/>
                </a:ext>
              </a:extLst>
            </p:cNvPr>
            <p:cNvSpPr/>
            <p:nvPr/>
          </p:nvSpPr>
          <p:spPr>
            <a:xfrm>
              <a:off x="4719031" y="3296035"/>
              <a:ext cx="65434" cy="78064"/>
            </a:xfrm>
            <a:custGeom>
              <a:avLst/>
              <a:gdLst/>
              <a:ahLst/>
              <a:cxnLst/>
              <a:rect l="l" t="t" r="r" b="b"/>
              <a:pathLst>
                <a:path w="430" h="513" extrusionOk="0">
                  <a:moveTo>
                    <a:pt x="1" y="1"/>
                  </a:moveTo>
                  <a:lnTo>
                    <a:pt x="1" y="304"/>
                  </a:lnTo>
                  <a:cubicBezTo>
                    <a:pt x="1" y="347"/>
                    <a:pt x="14" y="386"/>
                    <a:pt x="31" y="421"/>
                  </a:cubicBezTo>
                  <a:cubicBezTo>
                    <a:pt x="48" y="452"/>
                    <a:pt x="74" y="473"/>
                    <a:pt x="105" y="491"/>
                  </a:cubicBezTo>
                  <a:cubicBezTo>
                    <a:pt x="135" y="504"/>
                    <a:pt x="174" y="512"/>
                    <a:pt x="213" y="512"/>
                  </a:cubicBezTo>
                  <a:cubicBezTo>
                    <a:pt x="252" y="512"/>
                    <a:pt x="291" y="504"/>
                    <a:pt x="321" y="491"/>
                  </a:cubicBezTo>
                  <a:cubicBezTo>
                    <a:pt x="356" y="473"/>
                    <a:pt x="382" y="452"/>
                    <a:pt x="399" y="417"/>
                  </a:cubicBezTo>
                  <a:cubicBezTo>
                    <a:pt x="421" y="386"/>
                    <a:pt x="430" y="347"/>
                    <a:pt x="430" y="304"/>
                  </a:cubicBezTo>
                  <a:lnTo>
                    <a:pt x="430" y="1"/>
                  </a:lnTo>
                  <a:lnTo>
                    <a:pt x="304" y="1"/>
                  </a:lnTo>
                  <a:lnTo>
                    <a:pt x="304" y="304"/>
                  </a:lnTo>
                  <a:cubicBezTo>
                    <a:pt x="304" y="334"/>
                    <a:pt x="295" y="360"/>
                    <a:pt x="282" y="373"/>
                  </a:cubicBezTo>
                  <a:cubicBezTo>
                    <a:pt x="265" y="391"/>
                    <a:pt x="243" y="399"/>
                    <a:pt x="213" y="399"/>
                  </a:cubicBezTo>
                  <a:cubicBezTo>
                    <a:pt x="187" y="399"/>
                    <a:pt x="165" y="391"/>
                    <a:pt x="148" y="373"/>
                  </a:cubicBezTo>
                  <a:cubicBezTo>
                    <a:pt x="135" y="360"/>
                    <a:pt x="126" y="334"/>
                    <a:pt x="126" y="304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Google Shape;2662;p41">
              <a:extLst>
                <a:ext uri="{FF2B5EF4-FFF2-40B4-BE49-F238E27FC236}">
                  <a16:creationId xmlns:a16="http://schemas.microsoft.com/office/drawing/2014/main" id="{411833CA-1095-4B84-A589-7570A388E34A}"/>
                </a:ext>
              </a:extLst>
            </p:cNvPr>
            <p:cNvSpPr/>
            <p:nvPr/>
          </p:nvSpPr>
          <p:spPr>
            <a:xfrm>
              <a:off x="4791617" y="3296035"/>
              <a:ext cx="72738" cy="77304"/>
            </a:xfrm>
            <a:custGeom>
              <a:avLst/>
              <a:gdLst/>
              <a:ahLst/>
              <a:cxnLst/>
              <a:rect l="l" t="t" r="r" b="b"/>
              <a:pathLst>
                <a:path w="478" h="508" extrusionOk="0">
                  <a:moveTo>
                    <a:pt x="1" y="1"/>
                  </a:moveTo>
                  <a:lnTo>
                    <a:pt x="174" y="343"/>
                  </a:lnTo>
                  <a:lnTo>
                    <a:pt x="174" y="508"/>
                  </a:lnTo>
                  <a:lnTo>
                    <a:pt x="300" y="508"/>
                  </a:lnTo>
                  <a:lnTo>
                    <a:pt x="300" y="343"/>
                  </a:lnTo>
                  <a:lnTo>
                    <a:pt x="477" y="1"/>
                  </a:lnTo>
                  <a:lnTo>
                    <a:pt x="334" y="1"/>
                  </a:lnTo>
                  <a:lnTo>
                    <a:pt x="239" y="213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3" name="Google Shape;2663;p41">
              <a:extLst>
                <a:ext uri="{FF2B5EF4-FFF2-40B4-BE49-F238E27FC236}">
                  <a16:creationId xmlns:a16="http://schemas.microsoft.com/office/drawing/2014/main" id="{A7945087-402A-4BA0-9BB8-3C50E1D772EE}"/>
                </a:ext>
              </a:extLst>
            </p:cNvPr>
            <p:cNvSpPr/>
            <p:nvPr/>
          </p:nvSpPr>
          <p:spPr>
            <a:xfrm>
              <a:off x="5313569" y="2375695"/>
              <a:ext cx="681581" cy="955491"/>
            </a:xfrm>
            <a:custGeom>
              <a:avLst/>
              <a:gdLst/>
              <a:ahLst/>
              <a:cxnLst/>
              <a:rect l="l" t="t" r="r" b="b"/>
              <a:pathLst>
                <a:path w="4479" h="6279" extrusionOk="0">
                  <a:moveTo>
                    <a:pt x="395" y="0"/>
                  </a:moveTo>
                  <a:cubicBezTo>
                    <a:pt x="178" y="0"/>
                    <a:pt x="0" y="178"/>
                    <a:pt x="0" y="395"/>
                  </a:cubicBezTo>
                  <a:lnTo>
                    <a:pt x="0" y="5884"/>
                  </a:lnTo>
                  <a:cubicBezTo>
                    <a:pt x="0" y="6101"/>
                    <a:pt x="178" y="6278"/>
                    <a:pt x="395" y="6278"/>
                  </a:cubicBezTo>
                  <a:lnTo>
                    <a:pt x="4084" y="6278"/>
                  </a:lnTo>
                  <a:cubicBezTo>
                    <a:pt x="4301" y="6278"/>
                    <a:pt x="4479" y="6101"/>
                    <a:pt x="4479" y="5884"/>
                  </a:cubicBezTo>
                  <a:lnTo>
                    <a:pt x="4479" y="395"/>
                  </a:lnTo>
                  <a:cubicBezTo>
                    <a:pt x="4479" y="178"/>
                    <a:pt x="4301" y="0"/>
                    <a:pt x="408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Google Shape;2664;p41">
              <a:extLst>
                <a:ext uri="{FF2B5EF4-FFF2-40B4-BE49-F238E27FC236}">
                  <a16:creationId xmlns:a16="http://schemas.microsoft.com/office/drawing/2014/main" id="{1BF4750C-ADCA-4C25-A0B4-69102B50BBB4}"/>
                </a:ext>
              </a:extLst>
            </p:cNvPr>
            <p:cNvSpPr/>
            <p:nvPr/>
          </p:nvSpPr>
          <p:spPr>
            <a:xfrm>
              <a:off x="5566784" y="2503063"/>
              <a:ext cx="207411" cy="22522"/>
            </a:xfrm>
            <a:custGeom>
              <a:avLst/>
              <a:gdLst/>
              <a:ahLst/>
              <a:cxnLst/>
              <a:rect l="l" t="t" r="r" b="b"/>
              <a:pathLst>
                <a:path w="1363" h="148" extrusionOk="0">
                  <a:moveTo>
                    <a:pt x="1" y="0"/>
                  </a:moveTo>
                  <a:lnTo>
                    <a:pt x="1" y="147"/>
                  </a:lnTo>
                  <a:lnTo>
                    <a:pt x="1362" y="147"/>
                  </a:lnTo>
                  <a:lnTo>
                    <a:pt x="13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Google Shape;2665;p41">
              <a:extLst>
                <a:ext uri="{FF2B5EF4-FFF2-40B4-BE49-F238E27FC236}">
                  <a16:creationId xmlns:a16="http://schemas.microsoft.com/office/drawing/2014/main" id="{0F024A58-8297-45B2-AB13-D5646AC7FED3}"/>
                </a:ext>
              </a:extLst>
            </p:cNvPr>
            <p:cNvSpPr/>
            <p:nvPr/>
          </p:nvSpPr>
          <p:spPr>
            <a:xfrm>
              <a:off x="5671174" y="2528019"/>
              <a:ext cx="761" cy="15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2E3B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Google Shape;2666;p41">
              <a:extLst>
                <a:ext uri="{FF2B5EF4-FFF2-40B4-BE49-F238E27FC236}">
                  <a16:creationId xmlns:a16="http://schemas.microsoft.com/office/drawing/2014/main" id="{C289CF78-9FF3-44EE-BF9E-01539E0AEF9C}"/>
                </a:ext>
              </a:extLst>
            </p:cNvPr>
            <p:cNvSpPr/>
            <p:nvPr/>
          </p:nvSpPr>
          <p:spPr>
            <a:xfrm>
              <a:off x="5542436" y="2528019"/>
              <a:ext cx="258085" cy="692689"/>
            </a:xfrm>
            <a:custGeom>
              <a:avLst/>
              <a:gdLst/>
              <a:ahLst/>
              <a:cxnLst/>
              <a:rect l="l" t="t" r="r" b="b"/>
              <a:pathLst>
                <a:path w="1696" h="4552" extrusionOk="0">
                  <a:moveTo>
                    <a:pt x="161" y="1"/>
                  </a:moveTo>
                  <a:cubicBezTo>
                    <a:pt x="1" y="608"/>
                    <a:pt x="161" y="1713"/>
                    <a:pt x="161" y="1713"/>
                  </a:cubicBezTo>
                  <a:lnTo>
                    <a:pt x="287" y="4519"/>
                  </a:lnTo>
                  <a:cubicBezTo>
                    <a:pt x="287" y="4519"/>
                    <a:pt x="464" y="4551"/>
                    <a:pt x="587" y="4551"/>
                  </a:cubicBezTo>
                  <a:cubicBezTo>
                    <a:pt x="649" y="4551"/>
                    <a:pt x="697" y="4543"/>
                    <a:pt x="703" y="4519"/>
                  </a:cubicBezTo>
                  <a:cubicBezTo>
                    <a:pt x="720" y="4449"/>
                    <a:pt x="833" y="1354"/>
                    <a:pt x="846" y="955"/>
                  </a:cubicBezTo>
                  <a:cubicBezTo>
                    <a:pt x="863" y="1354"/>
                    <a:pt x="976" y="4449"/>
                    <a:pt x="993" y="4519"/>
                  </a:cubicBezTo>
                  <a:cubicBezTo>
                    <a:pt x="999" y="4543"/>
                    <a:pt x="1047" y="4551"/>
                    <a:pt x="1109" y="4551"/>
                  </a:cubicBezTo>
                  <a:cubicBezTo>
                    <a:pt x="1232" y="4551"/>
                    <a:pt x="1410" y="4519"/>
                    <a:pt x="1410" y="4519"/>
                  </a:cubicBezTo>
                  <a:lnTo>
                    <a:pt x="1535" y="1713"/>
                  </a:lnTo>
                  <a:cubicBezTo>
                    <a:pt x="1535" y="1713"/>
                    <a:pt x="1696" y="608"/>
                    <a:pt x="1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Google Shape;2667;p41">
              <a:extLst>
                <a:ext uri="{FF2B5EF4-FFF2-40B4-BE49-F238E27FC236}">
                  <a16:creationId xmlns:a16="http://schemas.microsoft.com/office/drawing/2014/main" id="{31AB8FB4-ADE8-4DFC-8390-EA30943B8E3D}"/>
                </a:ext>
              </a:extLst>
            </p:cNvPr>
            <p:cNvSpPr/>
            <p:nvPr/>
          </p:nvSpPr>
          <p:spPr>
            <a:xfrm>
              <a:off x="5409894" y="3256470"/>
              <a:ext cx="502778" cy="159172"/>
            </a:xfrm>
            <a:custGeom>
              <a:avLst/>
              <a:gdLst/>
              <a:ahLst/>
              <a:cxnLst/>
              <a:rect l="l" t="t" r="r" b="b"/>
              <a:pathLst>
                <a:path w="3304" h="1046" extrusionOk="0">
                  <a:moveTo>
                    <a:pt x="525" y="0"/>
                  </a:moveTo>
                  <a:cubicBezTo>
                    <a:pt x="234" y="0"/>
                    <a:pt x="0" y="235"/>
                    <a:pt x="0" y="525"/>
                  </a:cubicBezTo>
                  <a:cubicBezTo>
                    <a:pt x="0" y="811"/>
                    <a:pt x="234" y="1045"/>
                    <a:pt x="525" y="1045"/>
                  </a:cubicBezTo>
                  <a:lnTo>
                    <a:pt x="2784" y="1045"/>
                  </a:lnTo>
                  <a:cubicBezTo>
                    <a:pt x="3070" y="1045"/>
                    <a:pt x="3304" y="811"/>
                    <a:pt x="3304" y="525"/>
                  </a:cubicBezTo>
                  <a:cubicBezTo>
                    <a:pt x="3304" y="235"/>
                    <a:pt x="3070" y="0"/>
                    <a:pt x="2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Google Shape;2668;p41">
              <a:extLst>
                <a:ext uri="{FF2B5EF4-FFF2-40B4-BE49-F238E27FC236}">
                  <a16:creationId xmlns:a16="http://schemas.microsoft.com/office/drawing/2014/main" id="{A58A7F25-8499-4A86-8884-8068043C1172}"/>
                </a:ext>
              </a:extLst>
            </p:cNvPr>
            <p:cNvSpPr/>
            <p:nvPr/>
          </p:nvSpPr>
          <p:spPr>
            <a:xfrm>
              <a:off x="5554915" y="3296035"/>
              <a:ext cx="62239" cy="77304"/>
            </a:xfrm>
            <a:custGeom>
              <a:avLst/>
              <a:gdLst/>
              <a:ahLst/>
              <a:cxnLst/>
              <a:rect l="l" t="t" r="r" b="b"/>
              <a:pathLst>
                <a:path w="409" h="508" extrusionOk="0">
                  <a:moveTo>
                    <a:pt x="209" y="100"/>
                  </a:moveTo>
                  <a:cubicBezTo>
                    <a:pt x="226" y="100"/>
                    <a:pt x="244" y="105"/>
                    <a:pt x="252" y="113"/>
                  </a:cubicBezTo>
                  <a:cubicBezTo>
                    <a:pt x="265" y="122"/>
                    <a:pt x="270" y="139"/>
                    <a:pt x="270" y="152"/>
                  </a:cubicBezTo>
                  <a:cubicBezTo>
                    <a:pt x="270" y="170"/>
                    <a:pt x="265" y="183"/>
                    <a:pt x="252" y="196"/>
                  </a:cubicBezTo>
                  <a:cubicBezTo>
                    <a:pt x="244" y="204"/>
                    <a:pt x="226" y="209"/>
                    <a:pt x="209" y="209"/>
                  </a:cubicBezTo>
                  <a:lnTo>
                    <a:pt x="127" y="209"/>
                  </a:lnTo>
                  <a:lnTo>
                    <a:pt x="127" y="100"/>
                  </a:lnTo>
                  <a:close/>
                  <a:moveTo>
                    <a:pt x="218" y="295"/>
                  </a:moveTo>
                  <a:cubicBezTo>
                    <a:pt x="235" y="295"/>
                    <a:pt x="252" y="304"/>
                    <a:pt x="265" y="313"/>
                  </a:cubicBezTo>
                  <a:cubicBezTo>
                    <a:pt x="278" y="321"/>
                    <a:pt x="283" y="334"/>
                    <a:pt x="283" y="356"/>
                  </a:cubicBezTo>
                  <a:cubicBezTo>
                    <a:pt x="283" y="373"/>
                    <a:pt x="278" y="386"/>
                    <a:pt x="265" y="395"/>
                  </a:cubicBezTo>
                  <a:cubicBezTo>
                    <a:pt x="257" y="404"/>
                    <a:pt x="239" y="408"/>
                    <a:pt x="218" y="408"/>
                  </a:cubicBezTo>
                  <a:lnTo>
                    <a:pt x="127" y="408"/>
                  </a:lnTo>
                  <a:lnTo>
                    <a:pt x="127" y="295"/>
                  </a:lnTo>
                  <a:close/>
                  <a:moveTo>
                    <a:pt x="1" y="1"/>
                  </a:moveTo>
                  <a:lnTo>
                    <a:pt x="1" y="508"/>
                  </a:lnTo>
                  <a:lnTo>
                    <a:pt x="239" y="508"/>
                  </a:lnTo>
                  <a:cubicBezTo>
                    <a:pt x="291" y="508"/>
                    <a:pt x="335" y="495"/>
                    <a:pt x="365" y="473"/>
                  </a:cubicBezTo>
                  <a:cubicBezTo>
                    <a:pt x="396" y="447"/>
                    <a:pt x="409" y="412"/>
                    <a:pt x="409" y="369"/>
                  </a:cubicBezTo>
                  <a:cubicBezTo>
                    <a:pt x="409" y="343"/>
                    <a:pt x="400" y="317"/>
                    <a:pt x="382" y="291"/>
                  </a:cubicBezTo>
                  <a:cubicBezTo>
                    <a:pt x="365" y="269"/>
                    <a:pt x="339" y="256"/>
                    <a:pt x="309" y="248"/>
                  </a:cubicBezTo>
                  <a:cubicBezTo>
                    <a:pt x="335" y="239"/>
                    <a:pt x="356" y="226"/>
                    <a:pt x="374" y="209"/>
                  </a:cubicBezTo>
                  <a:cubicBezTo>
                    <a:pt x="387" y="187"/>
                    <a:pt x="396" y="165"/>
                    <a:pt x="396" y="135"/>
                  </a:cubicBezTo>
                  <a:cubicBezTo>
                    <a:pt x="396" y="92"/>
                    <a:pt x="382" y="61"/>
                    <a:pt x="352" y="40"/>
                  </a:cubicBezTo>
                  <a:cubicBezTo>
                    <a:pt x="322" y="14"/>
                    <a:pt x="283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Google Shape;2669;p41">
              <a:extLst>
                <a:ext uri="{FF2B5EF4-FFF2-40B4-BE49-F238E27FC236}">
                  <a16:creationId xmlns:a16="http://schemas.microsoft.com/office/drawing/2014/main" id="{2839E1E7-A796-4F05-A644-F20A14BD36BE}"/>
                </a:ext>
              </a:extLst>
            </p:cNvPr>
            <p:cNvSpPr/>
            <p:nvPr/>
          </p:nvSpPr>
          <p:spPr>
            <a:xfrm>
              <a:off x="5627501" y="3296035"/>
              <a:ext cx="64825" cy="78064"/>
            </a:xfrm>
            <a:custGeom>
              <a:avLst/>
              <a:gdLst/>
              <a:ahLst/>
              <a:cxnLst/>
              <a:rect l="l" t="t" r="r" b="b"/>
              <a:pathLst>
                <a:path w="426" h="513" extrusionOk="0">
                  <a:moveTo>
                    <a:pt x="1" y="1"/>
                  </a:moveTo>
                  <a:lnTo>
                    <a:pt x="1" y="304"/>
                  </a:lnTo>
                  <a:cubicBezTo>
                    <a:pt x="1" y="347"/>
                    <a:pt x="10" y="386"/>
                    <a:pt x="27" y="421"/>
                  </a:cubicBezTo>
                  <a:cubicBezTo>
                    <a:pt x="49" y="452"/>
                    <a:pt x="70" y="473"/>
                    <a:pt x="105" y="491"/>
                  </a:cubicBezTo>
                  <a:cubicBezTo>
                    <a:pt x="135" y="504"/>
                    <a:pt x="170" y="512"/>
                    <a:pt x="213" y="512"/>
                  </a:cubicBezTo>
                  <a:cubicBezTo>
                    <a:pt x="252" y="512"/>
                    <a:pt x="287" y="504"/>
                    <a:pt x="322" y="491"/>
                  </a:cubicBezTo>
                  <a:cubicBezTo>
                    <a:pt x="352" y="473"/>
                    <a:pt x="378" y="452"/>
                    <a:pt x="400" y="417"/>
                  </a:cubicBezTo>
                  <a:cubicBezTo>
                    <a:pt x="417" y="386"/>
                    <a:pt x="426" y="347"/>
                    <a:pt x="426" y="304"/>
                  </a:cubicBezTo>
                  <a:lnTo>
                    <a:pt x="426" y="1"/>
                  </a:lnTo>
                  <a:lnTo>
                    <a:pt x="304" y="1"/>
                  </a:lnTo>
                  <a:lnTo>
                    <a:pt x="304" y="304"/>
                  </a:lnTo>
                  <a:cubicBezTo>
                    <a:pt x="304" y="334"/>
                    <a:pt x="296" y="360"/>
                    <a:pt x="278" y="373"/>
                  </a:cubicBezTo>
                  <a:cubicBezTo>
                    <a:pt x="265" y="391"/>
                    <a:pt x="244" y="399"/>
                    <a:pt x="213" y="399"/>
                  </a:cubicBezTo>
                  <a:cubicBezTo>
                    <a:pt x="183" y="399"/>
                    <a:pt x="161" y="391"/>
                    <a:pt x="148" y="373"/>
                  </a:cubicBezTo>
                  <a:cubicBezTo>
                    <a:pt x="131" y="360"/>
                    <a:pt x="127" y="334"/>
                    <a:pt x="127" y="304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Google Shape;2670;p41">
              <a:extLst>
                <a:ext uri="{FF2B5EF4-FFF2-40B4-BE49-F238E27FC236}">
                  <a16:creationId xmlns:a16="http://schemas.microsoft.com/office/drawing/2014/main" id="{79947876-B06D-487A-B91C-7183EDDC04AA}"/>
                </a:ext>
              </a:extLst>
            </p:cNvPr>
            <p:cNvSpPr/>
            <p:nvPr/>
          </p:nvSpPr>
          <p:spPr>
            <a:xfrm>
              <a:off x="5699478" y="3296035"/>
              <a:ext cx="72738" cy="77304"/>
            </a:xfrm>
            <a:custGeom>
              <a:avLst/>
              <a:gdLst/>
              <a:ahLst/>
              <a:cxnLst/>
              <a:rect l="l" t="t" r="r" b="b"/>
              <a:pathLst>
                <a:path w="478" h="508" extrusionOk="0">
                  <a:moveTo>
                    <a:pt x="0" y="1"/>
                  </a:moveTo>
                  <a:lnTo>
                    <a:pt x="178" y="343"/>
                  </a:lnTo>
                  <a:lnTo>
                    <a:pt x="178" y="508"/>
                  </a:lnTo>
                  <a:lnTo>
                    <a:pt x="304" y="508"/>
                  </a:lnTo>
                  <a:lnTo>
                    <a:pt x="304" y="343"/>
                  </a:lnTo>
                  <a:lnTo>
                    <a:pt x="477" y="1"/>
                  </a:lnTo>
                  <a:lnTo>
                    <a:pt x="339" y="1"/>
                  </a:lnTo>
                  <a:lnTo>
                    <a:pt x="239" y="213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Google Shape;2671;p41">
              <a:extLst>
                <a:ext uri="{FF2B5EF4-FFF2-40B4-BE49-F238E27FC236}">
                  <a16:creationId xmlns:a16="http://schemas.microsoft.com/office/drawing/2014/main" id="{37331265-9D9C-4079-8991-458E8BCFBEA5}"/>
                </a:ext>
              </a:extLst>
            </p:cNvPr>
            <p:cNvSpPr/>
            <p:nvPr/>
          </p:nvSpPr>
          <p:spPr>
            <a:xfrm>
              <a:off x="3400760" y="2014741"/>
              <a:ext cx="2723127" cy="1482008"/>
            </a:xfrm>
            <a:custGeom>
              <a:avLst/>
              <a:gdLst/>
              <a:ahLst/>
              <a:cxnLst/>
              <a:rect l="l" t="t" r="r" b="b"/>
              <a:pathLst>
                <a:path w="17895" h="9739" extrusionOk="0">
                  <a:moveTo>
                    <a:pt x="17162" y="44"/>
                  </a:moveTo>
                  <a:cubicBezTo>
                    <a:pt x="17543" y="44"/>
                    <a:pt x="17851" y="356"/>
                    <a:pt x="17851" y="733"/>
                  </a:cubicBezTo>
                  <a:lnTo>
                    <a:pt x="17851" y="9006"/>
                  </a:lnTo>
                  <a:cubicBezTo>
                    <a:pt x="17851" y="9387"/>
                    <a:pt x="17543" y="9695"/>
                    <a:pt x="17162" y="9695"/>
                  </a:cubicBezTo>
                  <a:lnTo>
                    <a:pt x="734" y="9695"/>
                  </a:lnTo>
                  <a:cubicBezTo>
                    <a:pt x="356" y="9695"/>
                    <a:pt x="44" y="9387"/>
                    <a:pt x="44" y="9006"/>
                  </a:cubicBezTo>
                  <a:lnTo>
                    <a:pt x="44" y="733"/>
                  </a:lnTo>
                  <a:cubicBezTo>
                    <a:pt x="44" y="356"/>
                    <a:pt x="356" y="44"/>
                    <a:pt x="734" y="44"/>
                  </a:cubicBezTo>
                  <a:close/>
                  <a:moveTo>
                    <a:pt x="734" y="1"/>
                  </a:moveTo>
                  <a:cubicBezTo>
                    <a:pt x="330" y="1"/>
                    <a:pt x="1" y="330"/>
                    <a:pt x="1" y="733"/>
                  </a:cubicBezTo>
                  <a:lnTo>
                    <a:pt x="1" y="9006"/>
                  </a:lnTo>
                  <a:cubicBezTo>
                    <a:pt x="1" y="9409"/>
                    <a:pt x="330" y="9739"/>
                    <a:pt x="734" y="9739"/>
                  </a:cubicBezTo>
                  <a:lnTo>
                    <a:pt x="17162" y="9739"/>
                  </a:lnTo>
                  <a:cubicBezTo>
                    <a:pt x="17565" y="9739"/>
                    <a:pt x="17894" y="9409"/>
                    <a:pt x="17894" y="9006"/>
                  </a:cubicBezTo>
                  <a:lnTo>
                    <a:pt x="17894" y="733"/>
                  </a:lnTo>
                  <a:cubicBezTo>
                    <a:pt x="17894" y="330"/>
                    <a:pt x="17565" y="1"/>
                    <a:pt x="17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Google Shape;2672;p41">
              <a:extLst>
                <a:ext uri="{FF2B5EF4-FFF2-40B4-BE49-F238E27FC236}">
                  <a16:creationId xmlns:a16="http://schemas.microsoft.com/office/drawing/2014/main" id="{02E78A4D-567E-4802-9BBB-DAA38D5A0047}"/>
                </a:ext>
              </a:extLst>
            </p:cNvPr>
            <p:cNvSpPr/>
            <p:nvPr/>
          </p:nvSpPr>
          <p:spPr>
            <a:xfrm>
              <a:off x="3260913" y="2207392"/>
              <a:ext cx="275889" cy="150651"/>
            </a:xfrm>
            <a:custGeom>
              <a:avLst/>
              <a:gdLst/>
              <a:ahLst/>
              <a:cxnLst/>
              <a:rect l="l" t="t" r="r" b="b"/>
              <a:pathLst>
                <a:path w="1813" h="990" extrusionOk="0">
                  <a:moveTo>
                    <a:pt x="1" y="1"/>
                  </a:moveTo>
                  <a:cubicBezTo>
                    <a:pt x="1" y="547"/>
                    <a:pt x="404" y="989"/>
                    <a:pt x="898" y="989"/>
                  </a:cubicBezTo>
                  <a:cubicBezTo>
                    <a:pt x="1397" y="989"/>
                    <a:pt x="1813" y="547"/>
                    <a:pt x="181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Google Shape;2673;p41">
              <a:extLst>
                <a:ext uri="{FF2B5EF4-FFF2-40B4-BE49-F238E27FC236}">
                  <a16:creationId xmlns:a16="http://schemas.microsoft.com/office/drawing/2014/main" id="{22266DAF-2EE0-4E7A-9E83-D2D223B1FC55}"/>
                </a:ext>
              </a:extLst>
            </p:cNvPr>
            <p:cNvSpPr/>
            <p:nvPr/>
          </p:nvSpPr>
          <p:spPr>
            <a:xfrm>
              <a:off x="3536041" y="2207392"/>
              <a:ext cx="276650" cy="150651"/>
            </a:xfrm>
            <a:custGeom>
              <a:avLst/>
              <a:gdLst/>
              <a:ahLst/>
              <a:cxnLst/>
              <a:rect l="l" t="t" r="r" b="b"/>
              <a:pathLst>
                <a:path w="1818" h="990" extrusionOk="0">
                  <a:moveTo>
                    <a:pt x="1" y="1"/>
                  </a:moveTo>
                  <a:cubicBezTo>
                    <a:pt x="1" y="547"/>
                    <a:pt x="404" y="989"/>
                    <a:pt x="902" y="989"/>
                  </a:cubicBezTo>
                  <a:cubicBezTo>
                    <a:pt x="1397" y="989"/>
                    <a:pt x="1817" y="547"/>
                    <a:pt x="1817" y="1"/>
                  </a:cubicBezTo>
                  <a:close/>
                </a:path>
              </a:pathLst>
            </a:custGeom>
            <a:solidFill>
              <a:srgbClr val="DD3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Google Shape;2674;p41">
              <a:extLst>
                <a:ext uri="{FF2B5EF4-FFF2-40B4-BE49-F238E27FC236}">
                  <a16:creationId xmlns:a16="http://schemas.microsoft.com/office/drawing/2014/main" id="{6DE1492F-577C-45DC-BD3E-E2ACCE13C1F9}"/>
                </a:ext>
              </a:extLst>
            </p:cNvPr>
            <p:cNvSpPr/>
            <p:nvPr/>
          </p:nvSpPr>
          <p:spPr>
            <a:xfrm>
              <a:off x="3809191" y="2207392"/>
              <a:ext cx="276650" cy="150651"/>
            </a:xfrm>
            <a:custGeom>
              <a:avLst/>
              <a:gdLst/>
              <a:ahLst/>
              <a:cxnLst/>
              <a:rect l="l" t="t" r="r" b="b"/>
              <a:pathLst>
                <a:path w="1818" h="990" extrusionOk="0">
                  <a:moveTo>
                    <a:pt x="1" y="1"/>
                  </a:moveTo>
                  <a:cubicBezTo>
                    <a:pt x="1" y="547"/>
                    <a:pt x="404" y="989"/>
                    <a:pt x="902" y="989"/>
                  </a:cubicBezTo>
                  <a:cubicBezTo>
                    <a:pt x="1401" y="989"/>
                    <a:pt x="1817" y="547"/>
                    <a:pt x="181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Google Shape;2675;p41">
              <a:extLst>
                <a:ext uri="{FF2B5EF4-FFF2-40B4-BE49-F238E27FC236}">
                  <a16:creationId xmlns:a16="http://schemas.microsoft.com/office/drawing/2014/main" id="{E0427BA9-9823-4E05-BCB3-19346F3563C4}"/>
                </a:ext>
              </a:extLst>
            </p:cNvPr>
            <p:cNvSpPr/>
            <p:nvPr/>
          </p:nvSpPr>
          <p:spPr>
            <a:xfrm>
              <a:off x="4083710" y="2207392"/>
              <a:ext cx="276497" cy="150651"/>
            </a:xfrm>
            <a:custGeom>
              <a:avLst/>
              <a:gdLst/>
              <a:ahLst/>
              <a:cxnLst/>
              <a:rect l="l" t="t" r="r" b="b"/>
              <a:pathLst>
                <a:path w="1817" h="990" extrusionOk="0">
                  <a:moveTo>
                    <a:pt x="0" y="1"/>
                  </a:moveTo>
                  <a:cubicBezTo>
                    <a:pt x="0" y="547"/>
                    <a:pt x="404" y="989"/>
                    <a:pt x="898" y="989"/>
                  </a:cubicBezTo>
                  <a:cubicBezTo>
                    <a:pt x="1396" y="989"/>
                    <a:pt x="1817" y="547"/>
                    <a:pt x="1817" y="1"/>
                  </a:cubicBezTo>
                  <a:close/>
                </a:path>
              </a:pathLst>
            </a:custGeom>
            <a:solidFill>
              <a:srgbClr val="DD3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Google Shape;2676;p41">
              <a:extLst>
                <a:ext uri="{FF2B5EF4-FFF2-40B4-BE49-F238E27FC236}">
                  <a16:creationId xmlns:a16="http://schemas.microsoft.com/office/drawing/2014/main" id="{671C7A36-A55F-41D9-82EA-9088BB112570}"/>
                </a:ext>
              </a:extLst>
            </p:cNvPr>
            <p:cNvSpPr/>
            <p:nvPr/>
          </p:nvSpPr>
          <p:spPr>
            <a:xfrm>
              <a:off x="4357469" y="2207392"/>
              <a:ext cx="276650" cy="150651"/>
            </a:xfrm>
            <a:custGeom>
              <a:avLst/>
              <a:gdLst/>
              <a:ahLst/>
              <a:cxnLst/>
              <a:rect l="l" t="t" r="r" b="b"/>
              <a:pathLst>
                <a:path w="1818" h="990" extrusionOk="0">
                  <a:moveTo>
                    <a:pt x="1" y="1"/>
                  </a:moveTo>
                  <a:cubicBezTo>
                    <a:pt x="1" y="547"/>
                    <a:pt x="404" y="989"/>
                    <a:pt x="902" y="989"/>
                  </a:cubicBezTo>
                  <a:cubicBezTo>
                    <a:pt x="1401" y="989"/>
                    <a:pt x="1817" y="547"/>
                    <a:pt x="181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Google Shape;2677;p41">
              <a:extLst>
                <a:ext uri="{FF2B5EF4-FFF2-40B4-BE49-F238E27FC236}">
                  <a16:creationId xmlns:a16="http://schemas.microsoft.com/office/drawing/2014/main" id="{CFF28745-97DE-4D49-BFCB-9576C97CE971}"/>
                </a:ext>
              </a:extLst>
            </p:cNvPr>
            <p:cNvSpPr/>
            <p:nvPr/>
          </p:nvSpPr>
          <p:spPr>
            <a:xfrm>
              <a:off x="4631988" y="2207392"/>
              <a:ext cx="276497" cy="150651"/>
            </a:xfrm>
            <a:custGeom>
              <a:avLst/>
              <a:gdLst/>
              <a:ahLst/>
              <a:cxnLst/>
              <a:rect l="l" t="t" r="r" b="b"/>
              <a:pathLst>
                <a:path w="1817" h="990" extrusionOk="0">
                  <a:moveTo>
                    <a:pt x="0" y="1"/>
                  </a:moveTo>
                  <a:cubicBezTo>
                    <a:pt x="0" y="547"/>
                    <a:pt x="404" y="989"/>
                    <a:pt x="902" y="989"/>
                  </a:cubicBezTo>
                  <a:cubicBezTo>
                    <a:pt x="1401" y="989"/>
                    <a:pt x="1817" y="547"/>
                    <a:pt x="1817" y="1"/>
                  </a:cubicBezTo>
                  <a:close/>
                </a:path>
              </a:pathLst>
            </a:custGeom>
            <a:solidFill>
              <a:srgbClr val="DD3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Google Shape;2678;p41">
              <a:extLst>
                <a:ext uri="{FF2B5EF4-FFF2-40B4-BE49-F238E27FC236}">
                  <a16:creationId xmlns:a16="http://schemas.microsoft.com/office/drawing/2014/main" id="{4C845877-26C8-4109-8424-FAD7F9DD27A4}"/>
                </a:ext>
              </a:extLst>
            </p:cNvPr>
            <p:cNvSpPr/>
            <p:nvPr/>
          </p:nvSpPr>
          <p:spPr>
            <a:xfrm>
              <a:off x="4906355" y="2207392"/>
              <a:ext cx="276650" cy="150651"/>
            </a:xfrm>
            <a:custGeom>
              <a:avLst/>
              <a:gdLst/>
              <a:ahLst/>
              <a:cxnLst/>
              <a:rect l="l" t="t" r="r" b="b"/>
              <a:pathLst>
                <a:path w="1818" h="990" extrusionOk="0">
                  <a:moveTo>
                    <a:pt x="1" y="1"/>
                  </a:moveTo>
                  <a:cubicBezTo>
                    <a:pt x="1" y="547"/>
                    <a:pt x="404" y="989"/>
                    <a:pt x="898" y="989"/>
                  </a:cubicBezTo>
                  <a:cubicBezTo>
                    <a:pt x="1397" y="989"/>
                    <a:pt x="1818" y="547"/>
                    <a:pt x="181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Google Shape;2679;p41">
              <a:extLst>
                <a:ext uri="{FF2B5EF4-FFF2-40B4-BE49-F238E27FC236}">
                  <a16:creationId xmlns:a16="http://schemas.microsoft.com/office/drawing/2014/main" id="{10AF34AE-B480-43E6-8B36-660B6330BA83}"/>
                </a:ext>
              </a:extLst>
            </p:cNvPr>
            <p:cNvSpPr/>
            <p:nvPr/>
          </p:nvSpPr>
          <p:spPr>
            <a:xfrm>
              <a:off x="5178896" y="2207392"/>
              <a:ext cx="276650" cy="150651"/>
            </a:xfrm>
            <a:custGeom>
              <a:avLst/>
              <a:gdLst/>
              <a:ahLst/>
              <a:cxnLst/>
              <a:rect l="l" t="t" r="r" b="b"/>
              <a:pathLst>
                <a:path w="1818" h="990" extrusionOk="0">
                  <a:moveTo>
                    <a:pt x="1" y="1"/>
                  </a:moveTo>
                  <a:cubicBezTo>
                    <a:pt x="1" y="547"/>
                    <a:pt x="404" y="989"/>
                    <a:pt x="902" y="989"/>
                  </a:cubicBezTo>
                  <a:cubicBezTo>
                    <a:pt x="1401" y="989"/>
                    <a:pt x="1817" y="547"/>
                    <a:pt x="1817" y="1"/>
                  </a:cubicBezTo>
                  <a:close/>
                </a:path>
              </a:pathLst>
            </a:custGeom>
            <a:solidFill>
              <a:srgbClr val="DD3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Google Shape;2680;p41">
              <a:extLst>
                <a:ext uri="{FF2B5EF4-FFF2-40B4-BE49-F238E27FC236}">
                  <a16:creationId xmlns:a16="http://schemas.microsoft.com/office/drawing/2014/main" id="{E9BD8CA2-1299-4C06-9B2D-DCC57E431495}"/>
                </a:ext>
              </a:extLst>
            </p:cNvPr>
            <p:cNvSpPr/>
            <p:nvPr/>
          </p:nvSpPr>
          <p:spPr>
            <a:xfrm>
              <a:off x="5453415" y="2207392"/>
              <a:ext cx="276497" cy="150651"/>
            </a:xfrm>
            <a:custGeom>
              <a:avLst/>
              <a:gdLst/>
              <a:ahLst/>
              <a:cxnLst/>
              <a:rect l="l" t="t" r="r" b="b"/>
              <a:pathLst>
                <a:path w="1817" h="990" extrusionOk="0">
                  <a:moveTo>
                    <a:pt x="0" y="1"/>
                  </a:moveTo>
                  <a:cubicBezTo>
                    <a:pt x="0" y="547"/>
                    <a:pt x="403" y="989"/>
                    <a:pt x="898" y="989"/>
                  </a:cubicBezTo>
                  <a:cubicBezTo>
                    <a:pt x="1396" y="989"/>
                    <a:pt x="1817" y="547"/>
                    <a:pt x="181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Google Shape;2681;p41">
              <a:extLst>
                <a:ext uri="{FF2B5EF4-FFF2-40B4-BE49-F238E27FC236}">
                  <a16:creationId xmlns:a16="http://schemas.microsoft.com/office/drawing/2014/main" id="{89D0991B-F99B-487B-A0C7-8417B5842E2B}"/>
                </a:ext>
              </a:extLst>
            </p:cNvPr>
            <p:cNvSpPr/>
            <p:nvPr/>
          </p:nvSpPr>
          <p:spPr>
            <a:xfrm>
              <a:off x="5727174" y="2207392"/>
              <a:ext cx="276650" cy="150651"/>
            </a:xfrm>
            <a:custGeom>
              <a:avLst/>
              <a:gdLst/>
              <a:ahLst/>
              <a:cxnLst/>
              <a:rect l="l" t="t" r="r" b="b"/>
              <a:pathLst>
                <a:path w="1818" h="990" extrusionOk="0">
                  <a:moveTo>
                    <a:pt x="1" y="1"/>
                  </a:moveTo>
                  <a:cubicBezTo>
                    <a:pt x="1" y="547"/>
                    <a:pt x="404" y="989"/>
                    <a:pt x="902" y="989"/>
                  </a:cubicBezTo>
                  <a:cubicBezTo>
                    <a:pt x="1397" y="989"/>
                    <a:pt x="1817" y="547"/>
                    <a:pt x="1817" y="1"/>
                  </a:cubicBezTo>
                  <a:close/>
                </a:path>
              </a:pathLst>
            </a:custGeom>
            <a:solidFill>
              <a:srgbClr val="DD3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Google Shape;2682;p41">
              <a:extLst>
                <a:ext uri="{FF2B5EF4-FFF2-40B4-BE49-F238E27FC236}">
                  <a16:creationId xmlns:a16="http://schemas.microsoft.com/office/drawing/2014/main" id="{F870A3E4-B0DD-4981-B89F-98F86BB0E175}"/>
                </a:ext>
              </a:extLst>
            </p:cNvPr>
            <p:cNvSpPr/>
            <p:nvPr/>
          </p:nvSpPr>
          <p:spPr>
            <a:xfrm>
              <a:off x="6000932" y="2207392"/>
              <a:ext cx="276650" cy="150651"/>
            </a:xfrm>
            <a:custGeom>
              <a:avLst/>
              <a:gdLst/>
              <a:ahLst/>
              <a:cxnLst/>
              <a:rect l="l" t="t" r="r" b="b"/>
              <a:pathLst>
                <a:path w="1818" h="990" extrusionOk="0">
                  <a:moveTo>
                    <a:pt x="1" y="1"/>
                  </a:moveTo>
                  <a:cubicBezTo>
                    <a:pt x="1" y="547"/>
                    <a:pt x="404" y="989"/>
                    <a:pt x="903" y="989"/>
                  </a:cubicBezTo>
                  <a:cubicBezTo>
                    <a:pt x="1401" y="989"/>
                    <a:pt x="1818" y="547"/>
                    <a:pt x="181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Google Shape;2683;p41">
              <a:extLst>
                <a:ext uri="{FF2B5EF4-FFF2-40B4-BE49-F238E27FC236}">
                  <a16:creationId xmlns:a16="http://schemas.microsoft.com/office/drawing/2014/main" id="{D8C5493B-7FCF-47E0-AE21-00F11AF6E1D1}"/>
                </a:ext>
              </a:extLst>
            </p:cNvPr>
            <p:cNvSpPr/>
            <p:nvPr/>
          </p:nvSpPr>
          <p:spPr>
            <a:xfrm>
              <a:off x="3809191" y="1973806"/>
              <a:ext cx="316214" cy="233737"/>
            </a:xfrm>
            <a:custGeom>
              <a:avLst/>
              <a:gdLst/>
              <a:ahLst/>
              <a:cxnLst/>
              <a:rect l="l" t="t" r="r" b="b"/>
              <a:pathLst>
                <a:path w="2078" h="1536" extrusionOk="0">
                  <a:moveTo>
                    <a:pt x="352" y="1"/>
                  </a:moveTo>
                  <a:lnTo>
                    <a:pt x="1" y="1536"/>
                  </a:lnTo>
                  <a:lnTo>
                    <a:pt x="1804" y="1536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Google Shape;2684;p41">
              <a:extLst>
                <a:ext uri="{FF2B5EF4-FFF2-40B4-BE49-F238E27FC236}">
                  <a16:creationId xmlns:a16="http://schemas.microsoft.com/office/drawing/2014/main" id="{A4248A22-D7F0-445C-B0AD-4EB8D7DB002D}"/>
                </a:ext>
              </a:extLst>
            </p:cNvPr>
            <p:cNvSpPr/>
            <p:nvPr/>
          </p:nvSpPr>
          <p:spPr>
            <a:xfrm>
              <a:off x="4357469" y="1973806"/>
              <a:ext cx="276650" cy="233737"/>
            </a:xfrm>
            <a:custGeom>
              <a:avLst/>
              <a:gdLst/>
              <a:ahLst/>
              <a:cxnLst/>
              <a:rect l="l" t="t" r="r" b="b"/>
              <a:pathLst>
                <a:path w="1818" h="1536" extrusionOk="0">
                  <a:moveTo>
                    <a:pt x="174" y="1"/>
                  </a:moveTo>
                  <a:lnTo>
                    <a:pt x="1" y="1536"/>
                  </a:lnTo>
                  <a:lnTo>
                    <a:pt x="1817" y="1536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Google Shape;2685;p41">
              <a:extLst>
                <a:ext uri="{FF2B5EF4-FFF2-40B4-BE49-F238E27FC236}">
                  <a16:creationId xmlns:a16="http://schemas.microsoft.com/office/drawing/2014/main" id="{04729352-1E90-4479-AF89-4D538F4A67F7}"/>
                </a:ext>
              </a:extLst>
            </p:cNvPr>
            <p:cNvSpPr/>
            <p:nvPr/>
          </p:nvSpPr>
          <p:spPr>
            <a:xfrm>
              <a:off x="4083710" y="1973806"/>
              <a:ext cx="300389" cy="233737"/>
            </a:xfrm>
            <a:custGeom>
              <a:avLst/>
              <a:gdLst/>
              <a:ahLst/>
              <a:cxnLst/>
              <a:rect l="l" t="t" r="r" b="b"/>
              <a:pathLst>
                <a:path w="1974" h="1536" extrusionOk="0">
                  <a:moveTo>
                    <a:pt x="273" y="1"/>
                  </a:moveTo>
                  <a:lnTo>
                    <a:pt x="0" y="1536"/>
                  </a:lnTo>
                  <a:lnTo>
                    <a:pt x="1800" y="1536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Google Shape;2686;p41">
              <a:extLst>
                <a:ext uri="{FF2B5EF4-FFF2-40B4-BE49-F238E27FC236}">
                  <a16:creationId xmlns:a16="http://schemas.microsoft.com/office/drawing/2014/main" id="{44686025-3C93-42A2-A58A-9C6751A5F355}"/>
                </a:ext>
              </a:extLst>
            </p:cNvPr>
            <p:cNvSpPr/>
            <p:nvPr/>
          </p:nvSpPr>
          <p:spPr>
            <a:xfrm>
              <a:off x="3260913" y="1973806"/>
              <a:ext cx="345888" cy="233737"/>
            </a:xfrm>
            <a:custGeom>
              <a:avLst/>
              <a:gdLst/>
              <a:ahLst/>
              <a:cxnLst/>
              <a:rect l="l" t="t" r="r" b="b"/>
              <a:pathLst>
                <a:path w="2273" h="1536" extrusionOk="0">
                  <a:moveTo>
                    <a:pt x="599" y="1"/>
                  </a:moveTo>
                  <a:lnTo>
                    <a:pt x="1" y="1536"/>
                  </a:lnTo>
                  <a:lnTo>
                    <a:pt x="1804" y="1536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Google Shape;2687;p41">
              <a:extLst>
                <a:ext uri="{FF2B5EF4-FFF2-40B4-BE49-F238E27FC236}">
                  <a16:creationId xmlns:a16="http://schemas.microsoft.com/office/drawing/2014/main" id="{BCFD3EDE-195A-425F-835F-0C8D449E5FE5}"/>
                </a:ext>
              </a:extLst>
            </p:cNvPr>
            <p:cNvSpPr/>
            <p:nvPr/>
          </p:nvSpPr>
          <p:spPr>
            <a:xfrm>
              <a:off x="3535433" y="1973806"/>
              <a:ext cx="327323" cy="233737"/>
            </a:xfrm>
            <a:custGeom>
              <a:avLst/>
              <a:gdLst/>
              <a:ahLst/>
              <a:cxnLst/>
              <a:rect l="l" t="t" r="r" b="b"/>
              <a:pathLst>
                <a:path w="2151" h="1536" extrusionOk="0">
                  <a:moveTo>
                    <a:pt x="469" y="1"/>
                  </a:moveTo>
                  <a:lnTo>
                    <a:pt x="0" y="1536"/>
                  </a:lnTo>
                  <a:lnTo>
                    <a:pt x="1800" y="1536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Google Shape;2688;p41">
              <a:extLst>
                <a:ext uri="{FF2B5EF4-FFF2-40B4-BE49-F238E27FC236}">
                  <a16:creationId xmlns:a16="http://schemas.microsoft.com/office/drawing/2014/main" id="{8D825FE5-0B70-4EE9-BD57-D8023D82212A}"/>
                </a:ext>
              </a:extLst>
            </p:cNvPr>
            <p:cNvSpPr/>
            <p:nvPr/>
          </p:nvSpPr>
          <p:spPr>
            <a:xfrm>
              <a:off x="5929716" y="1973806"/>
              <a:ext cx="347866" cy="233737"/>
            </a:xfrm>
            <a:custGeom>
              <a:avLst/>
              <a:gdLst/>
              <a:ahLst/>
              <a:cxnLst/>
              <a:rect l="l" t="t" r="r" b="b"/>
              <a:pathLst>
                <a:path w="2286" h="1536" extrusionOk="0">
                  <a:moveTo>
                    <a:pt x="1" y="1"/>
                  </a:moveTo>
                  <a:lnTo>
                    <a:pt x="469" y="1536"/>
                  </a:lnTo>
                  <a:lnTo>
                    <a:pt x="2286" y="1536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Google Shape;2689;p41">
              <a:extLst>
                <a:ext uri="{FF2B5EF4-FFF2-40B4-BE49-F238E27FC236}">
                  <a16:creationId xmlns:a16="http://schemas.microsoft.com/office/drawing/2014/main" id="{E2B70FF7-EBB3-4CBB-AB79-1BC5B4FE2FE6}"/>
                </a:ext>
              </a:extLst>
            </p:cNvPr>
            <p:cNvSpPr/>
            <p:nvPr/>
          </p:nvSpPr>
          <p:spPr>
            <a:xfrm>
              <a:off x="5674370" y="1973806"/>
              <a:ext cx="326714" cy="233737"/>
            </a:xfrm>
            <a:custGeom>
              <a:avLst/>
              <a:gdLst/>
              <a:ahLst/>
              <a:cxnLst/>
              <a:rect l="l" t="t" r="r" b="b"/>
              <a:pathLst>
                <a:path w="2147" h="1536" extrusionOk="0">
                  <a:moveTo>
                    <a:pt x="1" y="1"/>
                  </a:moveTo>
                  <a:lnTo>
                    <a:pt x="348" y="1536"/>
                  </a:lnTo>
                  <a:lnTo>
                    <a:pt x="2147" y="1536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Google Shape;2690;p41">
              <a:extLst>
                <a:ext uri="{FF2B5EF4-FFF2-40B4-BE49-F238E27FC236}">
                  <a16:creationId xmlns:a16="http://schemas.microsoft.com/office/drawing/2014/main" id="{4CF19F35-028D-4F7B-9058-307AF727C0D8}"/>
                </a:ext>
              </a:extLst>
            </p:cNvPr>
            <p:cNvSpPr/>
            <p:nvPr/>
          </p:nvSpPr>
          <p:spPr>
            <a:xfrm>
              <a:off x="5411111" y="1973806"/>
              <a:ext cx="316214" cy="233737"/>
            </a:xfrm>
            <a:custGeom>
              <a:avLst/>
              <a:gdLst/>
              <a:ahLst/>
              <a:cxnLst/>
              <a:rect l="l" t="t" r="r" b="b"/>
              <a:pathLst>
                <a:path w="2078" h="1536" extrusionOk="0">
                  <a:moveTo>
                    <a:pt x="1" y="1"/>
                  </a:moveTo>
                  <a:lnTo>
                    <a:pt x="278" y="1536"/>
                  </a:lnTo>
                  <a:lnTo>
                    <a:pt x="2078" y="1536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Google Shape;2691;p41">
              <a:extLst>
                <a:ext uri="{FF2B5EF4-FFF2-40B4-BE49-F238E27FC236}">
                  <a16:creationId xmlns:a16="http://schemas.microsoft.com/office/drawing/2014/main" id="{E8D30237-9CA0-4100-8A06-6C01073F4388}"/>
                </a:ext>
              </a:extLst>
            </p:cNvPr>
            <p:cNvSpPr/>
            <p:nvPr/>
          </p:nvSpPr>
          <p:spPr>
            <a:xfrm>
              <a:off x="5153179" y="1973806"/>
              <a:ext cx="300389" cy="233737"/>
            </a:xfrm>
            <a:custGeom>
              <a:avLst/>
              <a:gdLst/>
              <a:ahLst/>
              <a:cxnLst/>
              <a:rect l="l" t="t" r="r" b="b"/>
              <a:pathLst>
                <a:path w="1974" h="1536" extrusionOk="0">
                  <a:moveTo>
                    <a:pt x="0" y="1"/>
                  </a:moveTo>
                  <a:lnTo>
                    <a:pt x="170" y="1536"/>
                  </a:lnTo>
                  <a:lnTo>
                    <a:pt x="1973" y="1536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Google Shape;2692;p41">
              <a:extLst>
                <a:ext uri="{FF2B5EF4-FFF2-40B4-BE49-F238E27FC236}">
                  <a16:creationId xmlns:a16="http://schemas.microsoft.com/office/drawing/2014/main" id="{47F0179D-3C99-434D-A625-8E277A38A496}"/>
                </a:ext>
              </a:extLst>
            </p:cNvPr>
            <p:cNvSpPr/>
            <p:nvPr/>
          </p:nvSpPr>
          <p:spPr>
            <a:xfrm>
              <a:off x="4905138" y="1973806"/>
              <a:ext cx="273911" cy="233737"/>
            </a:xfrm>
            <a:custGeom>
              <a:avLst/>
              <a:gdLst/>
              <a:ahLst/>
              <a:cxnLst/>
              <a:rect l="l" t="t" r="r" b="b"/>
              <a:pathLst>
                <a:path w="1800" h="1536" extrusionOk="0">
                  <a:moveTo>
                    <a:pt x="9" y="1"/>
                  </a:moveTo>
                  <a:lnTo>
                    <a:pt x="0" y="1536"/>
                  </a:lnTo>
                  <a:lnTo>
                    <a:pt x="1800" y="1536"/>
                  </a:lnTo>
                  <a:lnTo>
                    <a:pt x="16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Google Shape;2693;p41">
              <a:extLst>
                <a:ext uri="{FF2B5EF4-FFF2-40B4-BE49-F238E27FC236}">
                  <a16:creationId xmlns:a16="http://schemas.microsoft.com/office/drawing/2014/main" id="{CD2E052D-7488-4E04-B334-4FC16D502AA1}"/>
                </a:ext>
              </a:extLst>
            </p:cNvPr>
            <p:cNvSpPr/>
            <p:nvPr/>
          </p:nvSpPr>
          <p:spPr>
            <a:xfrm>
              <a:off x="4631988" y="1973806"/>
              <a:ext cx="274519" cy="233737"/>
            </a:xfrm>
            <a:custGeom>
              <a:avLst/>
              <a:gdLst/>
              <a:ahLst/>
              <a:cxnLst/>
              <a:rect l="l" t="t" r="r" b="b"/>
              <a:pathLst>
                <a:path w="1804" h="1536" extrusionOk="0">
                  <a:moveTo>
                    <a:pt x="9" y="1"/>
                  </a:moveTo>
                  <a:lnTo>
                    <a:pt x="0" y="1536"/>
                  </a:lnTo>
                  <a:lnTo>
                    <a:pt x="1804" y="1536"/>
                  </a:lnTo>
                  <a:lnTo>
                    <a:pt x="1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oogle Shape;2694;p41">
            <a:extLst>
              <a:ext uri="{FF2B5EF4-FFF2-40B4-BE49-F238E27FC236}">
                <a16:creationId xmlns:a16="http://schemas.microsoft.com/office/drawing/2014/main" id="{FC3DFE15-5296-4725-A86F-FFEFE98D2ACA}"/>
              </a:ext>
            </a:extLst>
          </p:cNvPr>
          <p:cNvGrpSpPr/>
          <p:nvPr/>
        </p:nvGrpSpPr>
        <p:grpSpPr>
          <a:xfrm>
            <a:off x="7853786" y="2971150"/>
            <a:ext cx="926092" cy="1684159"/>
            <a:chOff x="5929716" y="2360925"/>
            <a:chExt cx="1031723" cy="1876299"/>
          </a:xfrm>
        </p:grpSpPr>
        <p:sp>
          <p:nvSpPr>
            <p:cNvPr id="59" name="Google Shape;2695;p41">
              <a:extLst>
                <a:ext uri="{FF2B5EF4-FFF2-40B4-BE49-F238E27FC236}">
                  <a16:creationId xmlns:a16="http://schemas.microsoft.com/office/drawing/2014/main" id="{63D4244B-6A41-4382-BC33-E098E021C33F}"/>
                </a:ext>
              </a:extLst>
            </p:cNvPr>
            <p:cNvSpPr/>
            <p:nvPr/>
          </p:nvSpPr>
          <p:spPr>
            <a:xfrm flipH="1">
              <a:off x="6630801" y="3177641"/>
              <a:ext cx="28129" cy="78369"/>
            </a:xfrm>
            <a:custGeom>
              <a:avLst/>
              <a:gdLst/>
              <a:ahLst/>
              <a:cxnLst/>
              <a:rect l="l" t="t" r="r" b="b"/>
              <a:pathLst>
                <a:path w="183" h="515" extrusionOk="0">
                  <a:moveTo>
                    <a:pt x="51" y="1"/>
                  </a:moveTo>
                  <a:cubicBezTo>
                    <a:pt x="37" y="1"/>
                    <a:pt x="0" y="514"/>
                    <a:pt x="0" y="514"/>
                  </a:cubicBezTo>
                  <a:cubicBezTo>
                    <a:pt x="44" y="488"/>
                    <a:pt x="152" y="380"/>
                    <a:pt x="170" y="315"/>
                  </a:cubicBezTo>
                  <a:cubicBezTo>
                    <a:pt x="183" y="245"/>
                    <a:pt x="70" y="42"/>
                    <a:pt x="52" y="3"/>
                  </a:cubicBezTo>
                  <a:cubicBezTo>
                    <a:pt x="52" y="1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Google Shape;2696;p41">
              <a:extLst>
                <a:ext uri="{FF2B5EF4-FFF2-40B4-BE49-F238E27FC236}">
                  <a16:creationId xmlns:a16="http://schemas.microsoft.com/office/drawing/2014/main" id="{86FC7065-B6FC-45C0-9ADA-16FF43C92DE1}"/>
                </a:ext>
              </a:extLst>
            </p:cNvPr>
            <p:cNvSpPr/>
            <p:nvPr/>
          </p:nvSpPr>
          <p:spPr>
            <a:xfrm flipH="1">
              <a:off x="6630801" y="3177641"/>
              <a:ext cx="28129" cy="78369"/>
            </a:xfrm>
            <a:custGeom>
              <a:avLst/>
              <a:gdLst/>
              <a:ahLst/>
              <a:cxnLst/>
              <a:rect l="l" t="t" r="r" b="b"/>
              <a:pathLst>
                <a:path w="183" h="515" extrusionOk="0">
                  <a:moveTo>
                    <a:pt x="51" y="1"/>
                  </a:moveTo>
                  <a:cubicBezTo>
                    <a:pt x="37" y="1"/>
                    <a:pt x="0" y="514"/>
                    <a:pt x="0" y="514"/>
                  </a:cubicBezTo>
                  <a:cubicBezTo>
                    <a:pt x="44" y="488"/>
                    <a:pt x="152" y="380"/>
                    <a:pt x="170" y="315"/>
                  </a:cubicBezTo>
                  <a:cubicBezTo>
                    <a:pt x="183" y="245"/>
                    <a:pt x="70" y="42"/>
                    <a:pt x="52" y="3"/>
                  </a:cubicBezTo>
                  <a:cubicBezTo>
                    <a:pt x="52" y="1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E8A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Google Shape;2697;p41">
              <a:extLst>
                <a:ext uri="{FF2B5EF4-FFF2-40B4-BE49-F238E27FC236}">
                  <a16:creationId xmlns:a16="http://schemas.microsoft.com/office/drawing/2014/main" id="{0EDA2B19-B951-4A66-90FD-D4DAC2CA65A2}"/>
                </a:ext>
              </a:extLst>
            </p:cNvPr>
            <p:cNvSpPr/>
            <p:nvPr/>
          </p:nvSpPr>
          <p:spPr>
            <a:xfrm flipH="1">
              <a:off x="6608206" y="3202901"/>
              <a:ext cx="153405" cy="135586"/>
            </a:xfrm>
            <a:custGeom>
              <a:avLst/>
              <a:gdLst/>
              <a:ahLst/>
              <a:cxnLst/>
              <a:rect l="l" t="t" r="r" b="b"/>
              <a:pathLst>
                <a:path w="998" h="891" extrusionOk="0">
                  <a:moveTo>
                    <a:pt x="605" y="0"/>
                  </a:moveTo>
                  <a:cubicBezTo>
                    <a:pt x="458" y="0"/>
                    <a:pt x="316" y="106"/>
                    <a:pt x="183" y="313"/>
                  </a:cubicBezTo>
                  <a:cubicBezTo>
                    <a:pt x="70" y="491"/>
                    <a:pt x="5" y="686"/>
                    <a:pt x="5" y="686"/>
                  </a:cubicBezTo>
                  <a:cubicBezTo>
                    <a:pt x="1" y="695"/>
                    <a:pt x="5" y="699"/>
                    <a:pt x="14" y="704"/>
                  </a:cubicBezTo>
                  <a:cubicBezTo>
                    <a:pt x="18" y="704"/>
                    <a:pt x="27" y="704"/>
                    <a:pt x="27" y="695"/>
                  </a:cubicBezTo>
                  <a:cubicBezTo>
                    <a:pt x="31" y="687"/>
                    <a:pt x="257" y="28"/>
                    <a:pt x="608" y="28"/>
                  </a:cubicBezTo>
                  <a:cubicBezTo>
                    <a:pt x="631" y="28"/>
                    <a:pt x="654" y="30"/>
                    <a:pt x="677" y="36"/>
                  </a:cubicBezTo>
                  <a:cubicBezTo>
                    <a:pt x="755" y="53"/>
                    <a:pt x="816" y="101"/>
                    <a:pt x="851" y="170"/>
                  </a:cubicBezTo>
                  <a:cubicBezTo>
                    <a:pt x="972" y="409"/>
                    <a:pt x="773" y="868"/>
                    <a:pt x="773" y="873"/>
                  </a:cubicBezTo>
                  <a:cubicBezTo>
                    <a:pt x="768" y="877"/>
                    <a:pt x="773" y="886"/>
                    <a:pt x="777" y="886"/>
                  </a:cubicBezTo>
                  <a:cubicBezTo>
                    <a:pt x="781" y="890"/>
                    <a:pt x="781" y="890"/>
                    <a:pt x="781" y="890"/>
                  </a:cubicBezTo>
                  <a:cubicBezTo>
                    <a:pt x="786" y="890"/>
                    <a:pt x="794" y="886"/>
                    <a:pt x="794" y="881"/>
                  </a:cubicBezTo>
                  <a:cubicBezTo>
                    <a:pt x="803" y="864"/>
                    <a:pt x="998" y="409"/>
                    <a:pt x="872" y="157"/>
                  </a:cubicBezTo>
                  <a:cubicBezTo>
                    <a:pt x="833" y="79"/>
                    <a:pt x="773" y="32"/>
                    <a:pt x="681" y="10"/>
                  </a:cubicBezTo>
                  <a:cubicBezTo>
                    <a:pt x="656" y="4"/>
                    <a:pt x="630" y="0"/>
                    <a:pt x="605" y="0"/>
                  </a:cubicBezTo>
                  <a:close/>
                </a:path>
              </a:pathLst>
            </a:custGeom>
            <a:solidFill>
              <a:srgbClr val="232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Google Shape;2698;p41">
              <a:extLst>
                <a:ext uri="{FF2B5EF4-FFF2-40B4-BE49-F238E27FC236}">
                  <a16:creationId xmlns:a16="http://schemas.microsoft.com/office/drawing/2014/main" id="{307F5068-E250-4784-AA3C-6247F63E207C}"/>
                </a:ext>
              </a:extLst>
            </p:cNvPr>
            <p:cNvSpPr/>
            <p:nvPr/>
          </p:nvSpPr>
          <p:spPr>
            <a:xfrm flipH="1">
              <a:off x="6574083" y="3262401"/>
              <a:ext cx="387356" cy="411779"/>
            </a:xfrm>
            <a:custGeom>
              <a:avLst/>
              <a:gdLst/>
              <a:ahLst/>
              <a:cxnLst/>
              <a:rect l="l" t="t" r="r" b="b"/>
              <a:pathLst>
                <a:path w="2520" h="2706" extrusionOk="0">
                  <a:moveTo>
                    <a:pt x="733" y="0"/>
                  </a:moveTo>
                  <a:lnTo>
                    <a:pt x="0" y="2233"/>
                  </a:lnTo>
                  <a:lnTo>
                    <a:pt x="1951" y="2706"/>
                  </a:lnTo>
                  <a:lnTo>
                    <a:pt x="2519" y="434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Google Shape;2699;p41">
              <a:extLst>
                <a:ext uri="{FF2B5EF4-FFF2-40B4-BE49-F238E27FC236}">
                  <a16:creationId xmlns:a16="http://schemas.microsoft.com/office/drawing/2014/main" id="{CDB39843-6634-4D79-A764-E2158B80D58F}"/>
                </a:ext>
              </a:extLst>
            </p:cNvPr>
            <p:cNvSpPr/>
            <p:nvPr/>
          </p:nvSpPr>
          <p:spPr>
            <a:xfrm flipH="1">
              <a:off x="6574081" y="3327684"/>
              <a:ext cx="87462" cy="346497"/>
            </a:xfrm>
            <a:custGeom>
              <a:avLst/>
              <a:gdLst/>
              <a:ahLst/>
              <a:cxnLst/>
              <a:rect l="l" t="t" r="r" b="b"/>
              <a:pathLst>
                <a:path w="569" h="2277" extrusionOk="0">
                  <a:moveTo>
                    <a:pt x="568" y="1"/>
                  </a:moveTo>
                  <a:lnTo>
                    <a:pt x="252" y="1267"/>
                  </a:lnTo>
                  <a:lnTo>
                    <a:pt x="0" y="2277"/>
                  </a:lnTo>
                  <a:lnTo>
                    <a:pt x="0" y="2277"/>
                  </a:lnTo>
                  <a:lnTo>
                    <a:pt x="304" y="2264"/>
                  </a:lnTo>
                  <a:lnTo>
                    <a:pt x="416" y="1306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Google Shape;2700;p41">
              <a:extLst>
                <a:ext uri="{FF2B5EF4-FFF2-40B4-BE49-F238E27FC236}">
                  <a16:creationId xmlns:a16="http://schemas.microsoft.com/office/drawing/2014/main" id="{35FB981D-AD5B-47D1-B326-C99764DA1F5B}"/>
                </a:ext>
              </a:extLst>
            </p:cNvPr>
            <p:cNvSpPr/>
            <p:nvPr/>
          </p:nvSpPr>
          <p:spPr>
            <a:xfrm flipH="1">
              <a:off x="6663388" y="3328749"/>
              <a:ext cx="18907" cy="17043"/>
            </a:xfrm>
            <a:custGeom>
              <a:avLst/>
              <a:gdLst/>
              <a:ahLst/>
              <a:cxnLst/>
              <a:rect l="l" t="t" r="r" b="b"/>
              <a:pathLst>
                <a:path w="123" h="112" extrusionOk="0">
                  <a:moveTo>
                    <a:pt x="62" y="0"/>
                  </a:moveTo>
                  <a:cubicBezTo>
                    <a:pt x="40" y="0"/>
                    <a:pt x="17" y="19"/>
                    <a:pt x="9" y="41"/>
                  </a:cubicBezTo>
                  <a:cubicBezTo>
                    <a:pt x="1" y="72"/>
                    <a:pt x="22" y="102"/>
                    <a:pt x="48" y="111"/>
                  </a:cubicBezTo>
                  <a:cubicBezTo>
                    <a:pt x="51" y="111"/>
                    <a:pt x="55" y="111"/>
                    <a:pt x="58" y="111"/>
                  </a:cubicBezTo>
                  <a:cubicBezTo>
                    <a:pt x="85" y="111"/>
                    <a:pt x="110" y="95"/>
                    <a:pt x="118" y="67"/>
                  </a:cubicBezTo>
                  <a:cubicBezTo>
                    <a:pt x="122" y="41"/>
                    <a:pt x="105" y="11"/>
                    <a:pt x="74" y="2"/>
                  </a:cubicBezTo>
                  <a:cubicBezTo>
                    <a:pt x="70" y="1"/>
                    <a:pt x="66" y="0"/>
                    <a:pt x="62" y="0"/>
                  </a:cubicBezTo>
                  <a:close/>
                </a:path>
              </a:pathLst>
            </a:custGeom>
            <a:solidFill>
              <a:srgbClr val="4D5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Google Shape;2701;p41">
              <a:extLst>
                <a:ext uri="{FF2B5EF4-FFF2-40B4-BE49-F238E27FC236}">
                  <a16:creationId xmlns:a16="http://schemas.microsoft.com/office/drawing/2014/main" id="{3EF05E52-EEB2-499F-8F46-966D21B5E192}"/>
                </a:ext>
              </a:extLst>
            </p:cNvPr>
            <p:cNvSpPr/>
            <p:nvPr/>
          </p:nvSpPr>
          <p:spPr>
            <a:xfrm flipH="1">
              <a:off x="6781440" y="3300597"/>
              <a:ext cx="18753" cy="17043"/>
            </a:xfrm>
            <a:custGeom>
              <a:avLst/>
              <a:gdLst/>
              <a:ahLst/>
              <a:cxnLst/>
              <a:rect l="l" t="t" r="r" b="b"/>
              <a:pathLst>
                <a:path w="122" h="112" extrusionOk="0">
                  <a:moveTo>
                    <a:pt x="65" y="0"/>
                  </a:moveTo>
                  <a:cubicBezTo>
                    <a:pt x="39" y="0"/>
                    <a:pt x="17" y="17"/>
                    <a:pt x="9" y="44"/>
                  </a:cubicBezTo>
                  <a:cubicBezTo>
                    <a:pt x="0" y="70"/>
                    <a:pt x="22" y="101"/>
                    <a:pt x="48" y="109"/>
                  </a:cubicBezTo>
                  <a:cubicBezTo>
                    <a:pt x="53" y="111"/>
                    <a:pt x="57" y="111"/>
                    <a:pt x="62" y="111"/>
                  </a:cubicBezTo>
                  <a:cubicBezTo>
                    <a:pt x="87" y="111"/>
                    <a:pt x="110" y="92"/>
                    <a:pt x="117" y="70"/>
                  </a:cubicBezTo>
                  <a:cubicBezTo>
                    <a:pt x="122" y="40"/>
                    <a:pt x="104" y="10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4D5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Google Shape;2702;p41">
              <a:extLst>
                <a:ext uri="{FF2B5EF4-FFF2-40B4-BE49-F238E27FC236}">
                  <a16:creationId xmlns:a16="http://schemas.microsoft.com/office/drawing/2014/main" id="{D840BC2D-7E30-4AEE-BA8D-3B2F4DEA985C}"/>
                </a:ext>
              </a:extLst>
            </p:cNvPr>
            <p:cNvSpPr/>
            <p:nvPr/>
          </p:nvSpPr>
          <p:spPr>
            <a:xfrm flipH="1">
              <a:off x="6639410" y="3203814"/>
              <a:ext cx="153559" cy="135586"/>
            </a:xfrm>
            <a:custGeom>
              <a:avLst/>
              <a:gdLst/>
              <a:ahLst/>
              <a:cxnLst/>
              <a:rect l="l" t="t" r="r" b="b"/>
              <a:pathLst>
                <a:path w="999" h="891" extrusionOk="0">
                  <a:moveTo>
                    <a:pt x="610" y="0"/>
                  </a:moveTo>
                  <a:cubicBezTo>
                    <a:pt x="461" y="0"/>
                    <a:pt x="314" y="106"/>
                    <a:pt x="183" y="312"/>
                  </a:cubicBezTo>
                  <a:cubicBezTo>
                    <a:pt x="70" y="494"/>
                    <a:pt x="5" y="685"/>
                    <a:pt x="1" y="689"/>
                  </a:cubicBezTo>
                  <a:cubicBezTo>
                    <a:pt x="1" y="693"/>
                    <a:pt x="5" y="702"/>
                    <a:pt x="10" y="702"/>
                  </a:cubicBezTo>
                  <a:cubicBezTo>
                    <a:pt x="12" y="703"/>
                    <a:pt x="15" y="704"/>
                    <a:pt x="17" y="704"/>
                  </a:cubicBezTo>
                  <a:cubicBezTo>
                    <a:pt x="23" y="704"/>
                    <a:pt x="27" y="701"/>
                    <a:pt x="27" y="698"/>
                  </a:cubicBezTo>
                  <a:cubicBezTo>
                    <a:pt x="31" y="689"/>
                    <a:pt x="254" y="26"/>
                    <a:pt x="605" y="26"/>
                  </a:cubicBezTo>
                  <a:cubicBezTo>
                    <a:pt x="627" y="26"/>
                    <a:pt x="650" y="29"/>
                    <a:pt x="673" y="34"/>
                  </a:cubicBezTo>
                  <a:cubicBezTo>
                    <a:pt x="755" y="56"/>
                    <a:pt x="816" y="99"/>
                    <a:pt x="851" y="169"/>
                  </a:cubicBezTo>
                  <a:cubicBezTo>
                    <a:pt x="968" y="411"/>
                    <a:pt x="773" y="867"/>
                    <a:pt x="773" y="871"/>
                  </a:cubicBezTo>
                  <a:cubicBezTo>
                    <a:pt x="768" y="880"/>
                    <a:pt x="773" y="884"/>
                    <a:pt x="777" y="888"/>
                  </a:cubicBezTo>
                  <a:lnTo>
                    <a:pt x="781" y="888"/>
                  </a:lnTo>
                  <a:cubicBezTo>
                    <a:pt x="783" y="890"/>
                    <a:pt x="784" y="890"/>
                    <a:pt x="785" y="890"/>
                  </a:cubicBezTo>
                  <a:cubicBezTo>
                    <a:pt x="788" y="890"/>
                    <a:pt x="791" y="887"/>
                    <a:pt x="794" y="884"/>
                  </a:cubicBezTo>
                  <a:cubicBezTo>
                    <a:pt x="803" y="862"/>
                    <a:pt x="998" y="411"/>
                    <a:pt x="872" y="160"/>
                  </a:cubicBezTo>
                  <a:cubicBezTo>
                    <a:pt x="833" y="82"/>
                    <a:pt x="768" y="30"/>
                    <a:pt x="682" y="8"/>
                  </a:cubicBezTo>
                  <a:cubicBezTo>
                    <a:pt x="658" y="3"/>
                    <a:pt x="634" y="0"/>
                    <a:pt x="610" y="0"/>
                  </a:cubicBezTo>
                  <a:close/>
                </a:path>
              </a:pathLst>
            </a:custGeom>
            <a:solidFill>
              <a:srgbClr val="232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Google Shape;2703;p41">
              <a:extLst>
                <a:ext uri="{FF2B5EF4-FFF2-40B4-BE49-F238E27FC236}">
                  <a16:creationId xmlns:a16="http://schemas.microsoft.com/office/drawing/2014/main" id="{0BAA974C-18CC-4F81-8C95-C2DE1031B65F}"/>
                </a:ext>
              </a:extLst>
            </p:cNvPr>
            <p:cNvSpPr/>
            <p:nvPr/>
          </p:nvSpPr>
          <p:spPr>
            <a:xfrm flipH="1">
              <a:off x="6656164" y="3200314"/>
              <a:ext cx="71476" cy="64217"/>
            </a:xfrm>
            <a:custGeom>
              <a:avLst/>
              <a:gdLst/>
              <a:ahLst/>
              <a:cxnLst/>
              <a:rect l="l" t="t" r="r" b="b"/>
              <a:pathLst>
                <a:path w="465" h="422" extrusionOk="0">
                  <a:moveTo>
                    <a:pt x="83" y="1"/>
                  </a:moveTo>
                  <a:lnTo>
                    <a:pt x="1" y="261"/>
                  </a:lnTo>
                  <a:lnTo>
                    <a:pt x="408" y="421"/>
                  </a:lnTo>
                  <a:lnTo>
                    <a:pt x="465" y="183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Google Shape;2704;p41">
              <a:extLst>
                <a:ext uri="{FF2B5EF4-FFF2-40B4-BE49-F238E27FC236}">
                  <a16:creationId xmlns:a16="http://schemas.microsoft.com/office/drawing/2014/main" id="{E947F280-0ECC-48C4-94AB-9DA724081C4A}"/>
                </a:ext>
              </a:extLst>
            </p:cNvPr>
            <p:cNvSpPr/>
            <p:nvPr/>
          </p:nvSpPr>
          <p:spPr>
            <a:xfrm flipH="1">
              <a:off x="6656164" y="3200314"/>
              <a:ext cx="71476" cy="64217"/>
            </a:xfrm>
            <a:custGeom>
              <a:avLst/>
              <a:gdLst/>
              <a:ahLst/>
              <a:cxnLst/>
              <a:rect l="l" t="t" r="r" b="b"/>
              <a:pathLst>
                <a:path w="465" h="422" extrusionOk="0">
                  <a:moveTo>
                    <a:pt x="83" y="1"/>
                  </a:moveTo>
                  <a:lnTo>
                    <a:pt x="1" y="261"/>
                  </a:lnTo>
                  <a:lnTo>
                    <a:pt x="408" y="421"/>
                  </a:lnTo>
                  <a:lnTo>
                    <a:pt x="465" y="183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8A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Google Shape;2705;p41">
              <a:extLst>
                <a:ext uri="{FF2B5EF4-FFF2-40B4-BE49-F238E27FC236}">
                  <a16:creationId xmlns:a16="http://schemas.microsoft.com/office/drawing/2014/main" id="{0C963691-DF9D-45F5-9704-4BD578C56073}"/>
                </a:ext>
              </a:extLst>
            </p:cNvPr>
            <p:cNvSpPr/>
            <p:nvPr/>
          </p:nvSpPr>
          <p:spPr>
            <a:xfrm flipH="1">
              <a:off x="6625422" y="3084206"/>
              <a:ext cx="106830" cy="186563"/>
            </a:xfrm>
            <a:custGeom>
              <a:avLst/>
              <a:gdLst/>
              <a:ahLst/>
              <a:cxnLst/>
              <a:rect l="l" t="t" r="r" b="b"/>
              <a:pathLst>
                <a:path w="695" h="1226" extrusionOk="0">
                  <a:moveTo>
                    <a:pt x="433" y="0"/>
                  </a:moveTo>
                  <a:cubicBezTo>
                    <a:pt x="422" y="0"/>
                    <a:pt x="413" y="2"/>
                    <a:pt x="408" y="5"/>
                  </a:cubicBezTo>
                  <a:cubicBezTo>
                    <a:pt x="391" y="23"/>
                    <a:pt x="287" y="512"/>
                    <a:pt x="274" y="534"/>
                  </a:cubicBezTo>
                  <a:cubicBezTo>
                    <a:pt x="261" y="551"/>
                    <a:pt x="131" y="603"/>
                    <a:pt x="96" y="690"/>
                  </a:cubicBezTo>
                  <a:cubicBezTo>
                    <a:pt x="66" y="773"/>
                    <a:pt x="31" y="916"/>
                    <a:pt x="18" y="976"/>
                  </a:cubicBezTo>
                  <a:cubicBezTo>
                    <a:pt x="1" y="1037"/>
                    <a:pt x="27" y="1059"/>
                    <a:pt x="44" y="1072"/>
                  </a:cubicBezTo>
                  <a:cubicBezTo>
                    <a:pt x="52" y="1075"/>
                    <a:pt x="60" y="1077"/>
                    <a:pt x="68" y="1077"/>
                  </a:cubicBezTo>
                  <a:cubicBezTo>
                    <a:pt x="82" y="1077"/>
                    <a:pt x="95" y="1071"/>
                    <a:pt x="100" y="1054"/>
                  </a:cubicBezTo>
                  <a:cubicBezTo>
                    <a:pt x="104" y="1042"/>
                    <a:pt x="108" y="1019"/>
                    <a:pt x="112" y="1019"/>
                  </a:cubicBezTo>
                  <a:cubicBezTo>
                    <a:pt x="113" y="1019"/>
                    <a:pt x="113" y="1019"/>
                    <a:pt x="113" y="1020"/>
                  </a:cubicBezTo>
                  <a:cubicBezTo>
                    <a:pt x="113" y="1020"/>
                    <a:pt x="113" y="1024"/>
                    <a:pt x="100" y="1059"/>
                  </a:cubicBezTo>
                  <a:cubicBezTo>
                    <a:pt x="87" y="1089"/>
                    <a:pt x="126" y="1119"/>
                    <a:pt x="144" y="1128"/>
                  </a:cubicBezTo>
                  <a:cubicBezTo>
                    <a:pt x="148" y="1129"/>
                    <a:pt x="153" y="1130"/>
                    <a:pt x="158" y="1130"/>
                  </a:cubicBezTo>
                  <a:cubicBezTo>
                    <a:pt x="177" y="1130"/>
                    <a:pt x="197" y="1122"/>
                    <a:pt x="204" y="1098"/>
                  </a:cubicBezTo>
                  <a:cubicBezTo>
                    <a:pt x="213" y="1069"/>
                    <a:pt x="221" y="1032"/>
                    <a:pt x="225" y="1032"/>
                  </a:cubicBezTo>
                  <a:cubicBezTo>
                    <a:pt x="226" y="1032"/>
                    <a:pt x="226" y="1033"/>
                    <a:pt x="226" y="1033"/>
                  </a:cubicBezTo>
                  <a:cubicBezTo>
                    <a:pt x="230" y="1033"/>
                    <a:pt x="217" y="1050"/>
                    <a:pt x="204" y="1102"/>
                  </a:cubicBezTo>
                  <a:cubicBezTo>
                    <a:pt x="187" y="1150"/>
                    <a:pt x="222" y="1176"/>
                    <a:pt x="256" y="1184"/>
                  </a:cubicBezTo>
                  <a:cubicBezTo>
                    <a:pt x="261" y="1186"/>
                    <a:pt x="266" y="1186"/>
                    <a:pt x="270" y="1186"/>
                  </a:cubicBezTo>
                  <a:cubicBezTo>
                    <a:pt x="298" y="1186"/>
                    <a:pt x="318" y="1165"/>
                    <a:pt x="326" y="1150"/>
                  </a:cubicBezTo>
                  <a:cubicBezTo>
                    <a:pt x="330" y="1129"/>
                    <a:pt x="351" y="1054"/>
                    <a:pt x="356" y="1054"/>
                  </a:cubicBezTo>
                  <a:cubicBezTo>
                    <a:pt x="356" y="1054"/>
                    <a:pt x="356" y="1054"/>
                    <a:pt x="356" y="1054"/>
                  </a:cubicBezTo>
                  <a:cubicBezTo>
                    <a:pt x="365" y="1054"/>
                    <a:pt x="347" y="1080"/>
                    <a:pt x="334" y="1128"/>
                  </a:cubicBezTo>
                  <a:cubicBezTo>
                    <a:pt x="317" y="1176"/>
                    <a:pt x="339" y="1210"/>
                    <a:pt x="373" y="1224"/>
                  </a:cubicBezTo>
                  <a:cubicBezTo>
                    <a:pt x="380" y="1225"/>
                    <a:pt x="387" y="1226"/>
                    <a:pt x="393" y="1226"/>
                  </a:cubicBezTo>
                  <a:cubicBezTo>
                    <a:pt x="424" y="1226"/>
                    <a:pt x="449" y="1209"/>
                    <a:pt x="456" y="1180"/>
                  </a:cubicBezTo>
                  <a:cubicBezTo>
                    <a:pt x="464" y="1145"/>
                    <a:pt x="521" y="1033"/>
                    <a:pt x="547" y="903"/>
                  </a:cubicBezTo>
                  <a:cubicBezTo>
                    <a:pt x="573" y="781"/>
                    <a:pt x="586" y="729"/>
                    <a:pt x="529" y="617"/>
                  </a:cubicBezTo>
                  <a:cubicBezTo>
                    <a:pt x="503" y="569"/>
                    <a:pt x="690" y="183"/>
                    <a:pt x="694" y="109"/>
                  </a:cubicBezTo>
                  <a:cubicBezTo>
                    <a:pt x="694" y="68"/>
                    <a:pt x="508" y="0"/>
                    <a:pt x="433" y="0"/>
                  </a:cubicBez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Google Shape;2706;p41">
              <a:extLst>
                <a:ext uri="{FF2B5EF4-FFF2-40B4-BE49-F238E27FC236}">
                  <a16:creationId xmlns:a16="http://schemas.microsoft.com/office/drawing/2014/main" id="{DE1F8CCA-004E-4F6D-B983-0D093210E96B}"/>
                </a:ext>
              </a:extLst>
            </p:cNvPr>
            <p:cNvSpPr/>
            <p:nvPr/>
          </p:nvSpPr>
          <p:spPr>
            <a:xfrm flipH="1">
              <a:off x="6250208" y="3171401"/>
              <a:ext cx="187529" cy="922470"/>
            </a:xfrm>
            <a:custGeom>
              <a:avLst/>
              <a:gdLst/>
              <a:ahLst/>
              <a:cxnLst/>
              <a:rect l="l" t="t" r="r" b="b"/>
              <a:pathLst>
                <a:path w="1220" h="6062" extrusionOk="0">
                  <a:moveTo>
                    <a:pt x="213" y="0"/>
                  </a:moveTo>
                  <a:cubicBezTo>
                    <a:pt x="213" y="0"/>
                    <a:pt x="205" y="30"/>
                    <a:pt x="196" y="87"/>
                  </a:cubicBezTo>
                  <a:cubicBezTo>
                    <a:pt x="148" y="317"/>
                    <a:pt x="40" y="945"/>
                    <a:pt x="157" y="1375"/>
                  </a:cubicBezTo>
                  <a:cubicBezTo>
                    <a:pt x="252" y="1752"/>
                    <a:pt x="343" y="2918"/>
                    <a:pt x="300" y="3105"/>
                  </a:cubicBezTo>
                  <a:cubicBezTo>
                    <a:pt x="252" y="3291"/>
                    <a:pt x="66" y="3720"/>
                    <a:pt x="244" y="5103"/>
                  </a:cubicBezTo>
                  <a:cubicBezTo>
                    <a:pt x="244" y="5103"/>
                    <a:pt x="244" y="5233"/>
                    <a:pt x="222" y="5381"/>
                  </a:cubicBezTo>
                  <a:cubicBezTo>
                    <a:pt x="209" y="5467"/>
                    <a:pt x="187" y="5563"/>
                    <a:pt x="153" y="5641"/>
                  </a:cubicBezTo>
                  <a:cubicBezTo>
                    <a:pt x="140" y="5676"/>
                    <a:pt x="127" y="5702"/>
                    <a:pt x="105" y="5728"/>
                  </a:cubicBezTo>
                  <a:cubicBezTo>
                    <a:pt x="1" y="5871"/>
                    <a:pt x="27" y="6031"/>
                    <a:pt x="192" y="6057"/>
                  </a:cubicBezTo>
                  <a:cubicBezTo>
                    <a:pt x="205" y="6060"/>
                    <a:pt x="219" y="6062"/>
                    <a:pt x="234" y="6062"/>
                  </a:cubicBezTo>
                  <a:cubicBezTo>
                    <a:pt x="257" y="6062"/>
                    <a:pt x="284" y="6058"/>
                    <a:pt x="313" y="6053"/>
                  </a:cubicBezTo>
                  <a:cubicBezTo>
                    <a:pt x="339" y="6048"/>
                    <a:pt x="365" y="6044"/>
                    <a:pt x="391" y="6035"/>
                  </a:cubicBezTo>
                  <a:cubicBezTo>
                    <a:pt x="517" y="5996"/>
                    <a:pt x="643" y="5940"/>
                    <a:pt x="751" y="5884"/>
                  </a:cubicBezTo>
                  <a:cubicBezTo>
                    <a:pt x="807" y="5853"/>
                    <a:pt x="859" y="5823"/>
                    <a:pt x="907" y="5797"/>
                  </a:cubicBezTo>
                  <a:cubicBezTo>
                    <a:pt x="1015" y="5732"/>
                    <a:pt x="1094" y="5671"/>
                    <a:pt x="1133" y="5632"/>
                  </a:cubicBezTo>
                  <a:cubicBezTo>
                    <a:pt x="1208" y="5557"/>
                    <a:pt x="1207" y="5430"/>
                    <a:pt x="1082" y="5430"/>
                  </a:cubicBezTo>
                  <a:cubicBezTo>
                    <a:pt x="1071" y="5430"/>
                    <a:pt x="1059" y="5431"/>
                    <a:pt x="1046" y="5433"/>
                  </a:cubicBezTo>
                  <a:cubicBezTo>
                    <a:pt x="1037" y="5433"/>
                    <a:pt x="1028" y="5437"/>
                    <a:pt x="1015" y="5441"/>
                  </a:cubicBezTo>
                  <a:lnTo>
                    <a:pt x="985" y="5450"/>
                  </a:lnTo>
                  <a:cubicBezTo>
                    <a:pt x="963" y="5454"/>
                    <a:pt x="937" y="5463"/>
                    <a:pt x="916" y="5472"/>
                  </a:cubicBezTo>
                  <a:cubicBezTo>
                    <a:pt x="760" y="5515"/>
                    <a:pt x="617" y="5572"/>
                    <a:pt x="617" y="5572"/>
                  </a:cubicBezTo>
                  <a:cubicBezTo>
                    <a:pt x="617" y="5572"/>
                    <a:pt x="630" y="5467"/>
                    <a:pt x="651" y="5303"/>
                  </a:cubicBezTo>
                  <a:cubicBezTo>
                    <a:pt x="712" y="4830"/>
                    <a:pt x="825" y="3876"/>
                    <a:pt x="799" y="3603"/>
                  </a:cubicBezTo>
                  <a:cubicBezTo>
                    <a:pt x="799" y="3586"/>
                    <a:pt x="794" y="3573"/>
                    <a:pt x="794" y="3564"/>
                  </a:cubicBezTo>
                  <a:cubicBezTo>
                    <a:pt x="773" y="3469"/>
                    <a:pt x="825" y="3365"/>
                    <a:pt x="898" y="3144"/>
                  </a:cubicBezTo>
                  <a:cubicBezTo>
                    <a:pt x="1028" y="2745"/>
                    <a:pt x="1219" y="1960"/>
                    <a:pt x="1128" y="169"/>
                  </a:cubicBezTo>
                  <a:cubicBezTo>
                    <a:pt x="1128" y="126"/>
                    <a:pt x="1124" y="83"/>
                    <a:pt x="1120" y="39"/>
                  </a:cubicBezTo>
                  <a:lnTo>
                    <a:pt x="1046" y="35"/>
                  </a:lnTo>
                  <a:lnTo>
                    <a:pt x="963" y="3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313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Google Shape;2707;p41">
              <a:extLst>
                <a:ext uri="{FF2B5EF4-FFF2-40B4-BE49-F238E27FC236}">
                  <a16:creationId xmlns:a16="http://schemas.microsoft.com/office/drawing/2014/main" id="{03100982-8A55-42A0-B195-99B814B12881}"/>
                </a:ext>
              </a:extLst>
            </p:cNvPr>
            <p:cNvSpPr/>
            <p:nvPr/>
          </p:nvSpPr>
          <p:spPr>
            <a:xfrm flipH="1">
              <a:off x="6252052" y="3978226"/>
              <a:ext cx="187222" cy="115651"/>
            </a:xfrm>
            <a:custGeom>
              <a:avLst/>
              <a:gdLst/>
              <a:ahLst/>
              <a:cxnLst/>
              <a:rect l="l" t="t" r="r" b="b"/>
              <a:pathLst>
                <a:path w="1218" h="760" extrusionOk="0">
                  <a:moveTo>
                    <a:pt x="661" y="1"/>
                  </a:moveTo>
                  <a:lnTo>
                    <a:pt x="661" y="1"/>
                  </a:lnTo>
                  <a:cubicBezTo>
                    <a:pt x="648" y="5"/>
                    <a:pt x="635" y="9"/>
                    <a:pt x="622" y="14"/>
                  </a:cubicBezTo>
                  <a:cubicBezTo>
                    <a:pt x="500" y="57"/>
                    <a:pt x="405" y="82"/>
                    <a:pt x="299" y="82"/>
                  </a:cubicBezTo>
                  <a:cubicBezTo>
                    <a:pt x="277" y="82"/>
                    <a:pt x="255" y="81"/>
                    <a:pt x="232" y="79"/>
                  </a:cubicBezTo>
                  <a:cubicBezTo>
                    <a:pt x="219" y="165"/>
                    <a:pt x="197" y="261"/>
                    <a:pt x="163" y="339"/>
                  </a:cubicBezTo>
                  <a:cubicBezTo>
                    <a:pt x="150" y="374"/>
                    <a:pt x="137" y="400"/>
                    <a:pt x="115" y="426"/>
                  </a:cubicBezTo>
                  <a:cubicBezTo>
                    <a:pt x="1" y="579"/>
                    <a:pt x="45" y="760"/>
                    <a:pt x="250" y="760"/>
                  </a:cubicBezTo>
                  <a:cubicBezTo>
                    <a:pt x="293" y="760"/>
                    <a:pt x="343" y="752"/>
                    <a:pt x="401" y="733"/>
                  </a:cubicBezTo>
                  <a:cubicBezTo>
                    <a:pt x="731" y="629"/>
                    <a:pt x="1056" y="417"/>
                    <a:pt x="1143" y="330"/>
                  </a:cubicBezTo>
                  <a:cubicBezTo>
                    <a:pt x="1217" y="255"/>
                    <a:pt x="1218" y="129"/>
                    <a:pt x="1094" y="129"/>
                  </a:cubicBezTo>
                  <a:cubicBezTo>
                    <a:pt x="1075" y="129"/>
                    <a:pt x="1052" y="132"/>
                    <a:pt x="1025" y="139"/>
                  </a:cubicBezTo>
                  <a:lnTo>
                    <a:pt x="995" y="148"/>
                  </a:lnTo>
                  <a:cubicBezTo>
                    <a:pt x="813" y="200"/>
                    <a:pt x="627" y="270"/>
                    <a:pt x="627" y="270"/>
                  </a:cubicBezTo>
                  <a:cubicBezTo>
                    <a:pt x="627" y="270"/>
                    <a:pt x="640" y="165"/>
                    <a:pt x="661" y="1"/>
                  </a:cubicBez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Google Shape;2708;p41">
              <a:extLst>
                <a:ext uri="{FF2B5EF4-FFF2-40B4-BE49-F238E27FC236}">
                  <a16:creationId xmlns:a16="http://schemas.microsoft.com/office/drawing/2014/main" id="{49ACF664-17D8-4AAA-972B-9F33EBE3C396}"/>
                </a:ext>
              </a:extLst>
            </p:cNvPr>
            <p:cNvSpPr/>
            <p:nvPr/>
          </p:nvSpPr>
          <p:spPr>
            <a:xfrm flipH="1">
              <a:off x="6252052" y="3997856"/>
              <a:ext cx="187222" cy="96021"/>
            </a:xfrm>
            <a:custGeom>
              <a:avLst/>
              <a:gdLst/>
              <a:ahLst/>
              <a:cxnLst/>
              <a:rect l="l" t="t" r="r" b="b"/>
              <a:pathLst>
                <a:path w="1218" h="631" extrusionOk="0">
                  <a:moveTo>
                    <a:pt x="1094" y="0"/>
                  </a:moveTo>
                  <a:cubicBezTo>
                    <a:pt x="1075" y="0"/>
                    <a:pt x="1052" y="3"/>
                    <a:pt x="1025" y="10"/>
                  </a:cubicBezTo>
                  <a:lnTo>
                    <a:pt x="995" y="19"/>
                  </a:lnTo>
                  <a:cubicBezTo>
                    <a:pt x="991" y="19"/>
                    <a:pt x="991" y="23"/>
                    <a:pt x="986" y="28"/>
                  </a:cubicBezTo>
                  <a:cubicBezTo>
                    <a:pt x="908" y="115"/>
                    <a:pt x="826" y="201"/>
                    <a:pt x="718" y="245"/>
                  </a:cubicBezTo>
                  <a:cubicBezTo>
                    <a:pt x="650" y="271"/>
                    <a:pt x="579" y="282"/>
                    <a:pt x="507" y="282"/>
                  </a:cubicBezTo>
                  <a:cubicBezTo>
                    <a:pt x="391" y="282"/>
                    <a:pt x="273" y="253"/>
                    <a:pt x="163" y="210"/>
                  </a:cubicBezTo>
                  <a:cubicBezTo>
                    <a:pt x="150" y="245"/>
                    <a:pt x="137" y="271"/>
                    <a:pt x="115" y="297"/>
                  </a:cubicBezTo>
                  <a:cubicBezTo>
                    <a:pt x="1" y="450"/>
                    <a:pt x="45" y="631"/>
                    <a:pt x="250" y="631"/>
                  </a:cubicBezTo>
                  <a:cubicBezTo>
                    <a:pt x="293" y="631"/>
                    <a:pt x="343" y="623"/>
                    <a:pt x="401" y="604"/>
                  </a:cubicBezTo>
                  <a:cubicBezTo>
                    <a:pt x="731" y="500"/>
                    <a:pt x="1056" y="288"/>
                    <a:pt x="1143" y="201"/>
                  </a:cubicBezTo>
                  <a:cubicBezTo>
                    <a:pt x="1217" y="126"/>
                    <a:pt x="1218" y="0"/>
                    <a:pt x="1094" y="0"/>
                  </a:cubicBezTo>
                  <a:close/>
                </a:path>
              </a:pathLst>
            </a:custGeom>
            <a:solidFill>
              <a:srgbClr val="DB2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Google Shape;2709;p41">
              <a:extLst>
                <a:ext uri="{FF2B5EF4-FFF2-40B4-BE49-F238E27FC236}">
                  <a16:creationId xmlns:a16="http://schemas.microsoft.com/office/drawing/2014/main" id="{5FD70F43-A97F-455D-967B-FD36E8ECC016}"/>
                </a:ext>
              </a:extLst>
            </p:cNvPr>
            <p:cNvSpPr/>
            <p:nvPr/>
          </p:nvSpPr>
          <p:spPr>
            <a:xfrm flipH="1">
              <a:off x="6148911" y="3166684"/>
              <a:ext cx="259467" cy="927187"/>
            </a:xfrm>
            <a:custGeom>
              <a:avLst/>
              <a:gdLst/>
              <a:ahLst/>
              <a:cxnLst/>
              <a:rect l="l" t="t" r="r" b="b"/>
              <a:pathLst>
                <a:path w="1688" h="6093" extrusionOk="0">
                  <a:moveTo>
                    <a:pt x="1514" y="1"/>
                  </a:moveTo>
                  <a:lnTo>
                    <a:pt x="772" y="66"/>
                  </a:lnTo>
                  <a:lnTo>
                    <a:pt x="681" y="109"/>
                  </a:lnTo>
                  <a:cubicBezTo>
                    <a:pt x="681" y="109"/>
                    <a:pt x="525" y="1215"/>
                    <a:pt x="547" y="1432"/>
                  </a:cubicBezTo>
                  <a:cubicBezTo>
                    <a:pt x="573" y="1653"/>
                    <a:pt x="694" y="2971"/>
                    <a:pt x="534" y="3469"/>
                  </a:cubicBezTo>
                  <a:cubicBezTo>
                    <a:pt x="374" y="3972"/>
                    <a:pt x="187" y="5308"/>
                    <a:pt x="165" y="5550"/>
                  </a:cubicBezTo>
                  <a:cubicBezTo>
                    <a:pt x="157" y="5646"/>
                    <a:pt x="122" y="5767"/>
                    <a:pt x="83" y="5884"/>
                  </a:cubicBezTo>
                  <a:cubicBezTo>
                    <a:pt x="57" y="5954"/>
                    <a:pt x="27" y="6027"/>
                    <a:pt x="1" y="6088"/>
                  </a:cubicBezTo>
                  <a:cubicBezTo>
                    <a:pt x="16" y="6091"/>
                    <a:pt x="34" y="6092"/>
                    <a:pt x="52" y="6092"/>
                  </a:cubicBezTo>
                  <a:cubicBezTo>
                    <a:pt x="96" y="6092"/>
                    <a:pt x="146" y="6085"/>
                    <a:pt x="200" y="6066"/>
                  </a:cubicBezTo>
                  <a:cubicBezTo>
                    <a:pt x="326" y="6027"/>
                    <a:pt x="452" y="5971"/>
                    <a:pt x="560" y="5915"/>
                  </a:cubicBezTo>
                  <a:cubicBezTo>
                    <a:pt x="573" y="5880"/>
                    <a:pt x="590" y="5845"/>
                    <a:pt x="608" y="5802"/>
                  </a:cubicBezTo>
                  <a:cubicBezTo>
                    <a:pt x="647" y="5720"/>
                    <a:pt x="686" y="5616"/>
                    <a:pt x="725" y="5503"/>
                  </a:cubicBezTo>
                  <a:cubicBezTo>
                    <a:pt x="911" y="4930"/>
                    <a:pt x="1059" y="4076"/>
                    <a:pt x="1171" y="3795"/>
                  </a:cubicBezTo>
                  <a:cubicBezTo>
                    <a:pt x="1310" y="3456"/>
                    <a:pt x="1635" y="2411"/>
                    <a:pt x="1631" y="1414"/>
                  </a:cubicBezTo>
                  <a:cubicBezTo>
                    <a:pt x="1631" y="417"/>
                    <a:pt x="1687" y="426"/>
                    <a:pt x="1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Google Shape;2710;p41">
              <a:extLst>
                <a:ext uri="{FF2B5EF4-FFF2-40B4-BE49-F238E27FC236}">
                  <a16:creationId xmlns:a16="http://schemas.microsoft.com/office/drawing/2014/main" id="{E5DD4FF4-9505-4EDE-A1DD-15E5528D1DCC}"/>
                </a:ext>
              </a:extLst>
            </p:cNvPr>
            <p:cNvSpPr/>
            <p:nvPr/>
          </p:nvSpPr>
          <p:spPr>
            <a:xfrm flipH="1">
              <a:off x="6132925" y="3166684"/>
              <a:ext cx="293437" cy="1070534"/>
            </a:xfrm>
            <a:custGeom>
              <a:avLst/>
              <a:gdLst/>
              <a:ahLst/>
              <a:cxnLst/>
              <a:rect l="l" t="t" r="r" b="b"/>
              <a:pathLst>
                <a:path w="1909" h="7035" extrusionOk="0">
                  <a:moveTo>
                    <a:pt x="1748" y="1"/>
                  </a:moveTo>
                  <a:lnTo>
                    <a:pt x="972" y="66"/>
                  </a:lnTo>
                  <a:lnTo>
                    <a:pt x="660" y="96"/>
                  </a:lnTo>
                  <a:cubicBezTo>
                    <a:pt x="660" y="96"/>
                    <a:pt x="660" y="144"/>
                    <a:pt x="664" y="218"/>
                  </a:cubicBezTo>
                  <a:cubicBezTo>
                    <a:pt x="677" y="521"/>
                    <a:pt x="712" y="1288"/>
                    <a:pt x="729" y="1462"/>
                  </a:cubicBezTo>
                  <a:cubicBezTo>
                    <a:pt x="751" y="1648"/>
                    <a:pt x="876" y="2585"/>
                    <a:pt x="824" y="3175"/>
                  </a:cubicBezTo>
                  <a:cubicBezTo>
                    <a:pt x="811" y="3292"/>
                    <a:pt x="794" y="3391"/>
                    <a:pt x="768" y="3469"/>
                  </a:cubicBezTo>
                  <a:cubicBezTo>
                    <a:pt x="755" y="3517"/>
                    <a:pt x="738" y="3573"/>
                    <a:pt x="725" y="3634"/>
                  </a:cubicBezTo>
                  <a:cubicBezTo>
                    <a:pt x="577" y="4215"/>
                    <a:pt x="426" y="5329"/>
                    <a:pt x="404" y="5550"/>
                  </a:cubicBezTo>
                  <a:cubicBezTo>
                    <a:pt x="395" y="5646"/>
                    <a:pt x="360" y="5767"/>
                    <a:pt x="317" y="5884"/>
                  </a:cubicBezTo>
                  <a:cubicBezTo>
                    <a:pt x="295" y="5954"/>
                    <a:pt x="265" y="6023"/>
                    <a:pt x="239" y="6084"/>
                  </a:cubicBezTo>
                  <a:cubicBezTo>
                    <a:pt x="209" y="6162"/>
                    <a:pt x="178" y="6227"/>
                    <a:pt x="161" y="6270"/>
                  </a:cubicBezTo>
                  <a:cubicBezTo>
                    <a:pt x="157" y="6279"/>
                    <a:pt x="152" y="6288"/>
                    <a:pt x="148" y="6292"/>
                  </a:cubicBezTo>
                  <a:cubicBezTo>
                    <a:pt x="105" y="6396"/>
                    <a:pt x="1" y="6652"/>
                    <a:pt x="313" y="6708"/>
                  </a:cubicBezTo>
                  <a:cubicBezTo>
                    <a:pt x="625" y="6769"/>
                    <a:pt x="859" y="6895"/>
                    <a:pt x="1020" y="6964"/>
                  </a:cubicBezTo>
                  <a:cubicBezTo>
                    <a:pt x="1103" y="6999"/>
                    <a:pt x="1243" y="7034"/>
                    <a:pt x="1368" y="7034"/>
                  </a:cubicBezTo>
                  <a:cubicBezTo>
                    <a:pt x="1489" y="7034"/>
                    <a:pt x="1597" y="7001"/>
                    <a:pt x="1627" y="6903"/>
                  </a:cubicBezTo>
                  <a:cubicBezTo>
                    <a:pt x="1661" y="6786"/>
                    <a:pt x="1540" y="6647"/>
                    <a:pt x="1392" y="6539"/>
                  </a:cubicBezTo>
                  <a:cubicBezTo>
                    <a:pt x="1293" y="6470"/>
                    <a:pt x="1180" y="6409"/>
                    <a:pt x="1089" y="6383"/>
                  </a:cubicBezTo>
                  <a:cubicBezTo>
                    <a:pt x="898" y="6322"/>
                    <a:pt x="668" y="6314"/>
                    <a:pt x="777" y="5971"/>
                  </a:cubicBezTo>
                  <a:cubicBezTo>
                    <a:pt x="790" y="5928"/>
                    <a:pt x="811" y="5880"/>
                    <a:pt x="833" y="5828"/>
                  </a:cubicBezTo>
                  <a:cubicBezTo>
                    <a:pt x="837" y="5819"/>
                    <a:pt x="842" y="5811"/>
                    <a:pt x="846" y="5802"/>
                  </a:cubicBezTo>
                  <a:cubicBezTo>
                    <a:pt x="889" y="5711"/>
                    <a:pt x="933" y="5594"/>
                    <a:pt x="972" y="5464"/>
                  </a:cubicBezTo>
                  <a:cubicBezTo>
                    <a:pt x="1154" y="4891"/>
                    <a:pt x="1297" y="4068"/>
                    <a:pt x="1410" y="3795"/>
                  </a:cubicBezTo>
                  <a:cubicBezTo>
                    <a:pt x="1548" y="3456"/>
                    <a:pt x="1869" y="2411"/>
                    <a:pt x="1869" y="1414"/>
                  </a:cubicBezTo>
                  <a:cubicBezTo>
                    <a:pt x="1865" y="569"/>
                    <a:pt x="1908" y="447"/>
                    <a:pt x="1813" y="170"/>
                  </a:cubicBezTo>
                  <a:cubicBezTo>
                    <a:pt x="1796" y="118"/>
                    <a:pt x="1774" y="66"/>
                    <a:pt x="1748" y="1"/>
                  </a:cubicBezTo>
                  <a:close/>
                </a:path>
              </a:pathLst>
            </a:custGeom>
            <a:solidFill>
              <a:srgbClr val="313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Google Shape;2711;p41">
              <a:extLst>
                <a:ext uri="{FF2B5EF4-FFF2-40B4-BE49-F238E27FC236}">
                  <a16:creationId xmlns:a16="http://schemas.microsoft.com/office/drawing/2014/main" id="{7C595619-2C82-4B38-8CA8-A624672B5D13}"/>
                </a:ext>
              </a:extLst>
            </p:cNvPr>
            <p:cNvSpPr/>
            <p:nvPr/>
          </p:nvSpPr>
          <p:spPr>
            <a:xfrm flipH="1">
              <a:off x="6170892" y="4062073"/>
              <a:ext cx="255470" cy="175151"/>
            </a:xfrm>
            <a:custGeom>
              <a:avLst/>
              <a:gdLst/>
              <a:ahLst/>
              <a:cxnLst/>
              <a:rect l="l" t="t" r="r" b="b"/>
              <a:pathLst>
                <a:path w="1662" h="1151" extrusionOk="0">
                  <a:moveTo>
                    <a:pt x="317" y="0"/>
                  </a:moveTo>
                  <a:cubicBezTo>
                    <a:pt x="261" y="156"/>
                    <a:pt x="196" y="308"/>
                    <a:pt x="161" y="386"/>
                  </a:cubicBezTo>
                  <a:cubicBezTo>
                    <a:pt x="157" y="395"/>
                    <a:pt x="152" y="404"/>
                    <a:pt x="148" y="408"/>
                  </a:cubicBezTo>
                  <a:cubicBezTo>
                    <a:pt x="105" y="512"/>
                    <a:pt x="1" y="768"/>
                    <a:pt x="313" y="824"/>
                  </a:cubicBezTo>
                  <a:cubicBezTo>
                    <a:pt x="625" y="885"/>
                    <a:pt x="859" y="1011"/>
                    <a:pt x="1020" y="1080"/>
                  </a:cubicBezTo>
                  <a:cubicBezTo>
                    <a:pt x="1103" y="1115"/>
                    <a:pt x="1243" y="1150"/>
                    <a:pt x="1368" y="1150"/>
                  </a:cubicBezTo>
                  <a:cubicBezTo>
                    <a:pt x="1489" y="1150"/>
                    <a:pt x="1597" y="1117"/>
                    <a:pt x="1627" y="1019"/>
                  </a:cubicBezTo>
                  <a:cubicBezTo>
                    <a:pt x="1661" y="902"/>
                    <a:pt x="1540" y="763"/>
                    <a:pt x="1392" y="655"/>
                  </a:cubicBezTo>
                  <a:cubicBezTo>
                    <a:pt x="1293" y="586"/>
                    <a:pt x="1180" y="525"/>
                    <a:pt x="1089" y="499"/>
                  </a:cubicBezTo>
                  <a:cubicBezTo>
                    <a:pt x="898" y="438"/>
                    <a:pt x="668" y="430"/>
                    <a:pt x="777" y="87"/>
                  </a:cubicBezTo>
                  <a:cubicBezTo>
                    <a:pt x="716" y="78"/>
                    <a:pt x="660" y="70"/>
                    <a:pt x="599" y="61"/>
                  </a:cubicBezTo>
                  <a:cubicBezTo>
                    <a:pt x="504" y="44"/>
                    <a:pt x="413" y="9"/>
                    <a:pt x="317" y="0"/>
                  </a:cubicBez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Google Shape;2712;p41">
              <a:extLst>
                <a:ext uri="{FF2B5EF4-FFF2-40B4-BE49-F238E27FC236}">
                  <a16:creationId xmlns:a16="http://schemas.microsoft.com/office/drawing/2014/main" id="{AFE84FD9-719C-409D-8E69-E9EE9F342DC6}"/>
                </a:ext>
              </a:extLst>
            </p:cNvPr>
            <p:cNvSpPr/>
            <p:nvPr/>
          </p:nvSpPr>
          <p:spPr>
            <a:xfrm flipH="1">
              <a:off x="6170892" y="4120812"/>
              <a:ext cx="255470" cy="116412"/>
            </a:xfrm>
            <a:custGeom>
              <a:avLst/>
              <a:gdLst/>
              <a:ahLst/>
              <a:cxnLst/>
              <a:rect l="l" t="t" r="r" b="b"/>
              <a:pathLst>
                <a:path w="1662" h="765" extrusionOk="0">
                  <a:moveTo>
                    <a:pt x="161" y="0"/>
                  </a:moveTo>
                  <a:cubicBezTo>
                    <a:pt x="157" y="9"/>
                    <a:pt x="152" y="18"/>
                    <a:pt x="148" y="22"/>
                  </a:cubicBezTo>
                  <a:cubicBezTo>
                    <a:pt x="105" y="126"/>
                    <a:pt x="1" y="382"/>
                    <a:pt x="313" y="438"/>
                  </a:cubicBezTo>
                  <a:cubicBezTo>
                    <a:pt x="625" y="499"/>
                    <a:pt x="859" y="625"/>
                    <a:pt x="1020" y="694"/>
                  </a:cubicBezTo>
                  <a:cubicBezTo>
                    <a:pt x="1103" y="729"/>
                    <a:pt x="1243" y="764"/>
                    <a:pt x="1368" y="764"/>
                  </a:cubicBezTo>
                  <a:cubicBezTo>
                    <a:pt x="1489" y="764"/>
                    <a:pt x="1597" y="731"/>
                    <a:pt x="1627" y="633"/>
                  </a:cubicBezTo>
                  <a:cubicBezTo>
                    <a:pt x="1661" y="516"/>
                    <a:pt x="1540" y="377"/>
                    <a:pt x="1392" y="269"/>
                  </a:cubicBezTo>
                  <a:cubicBezTo>
                    <a:pt x="1310" y="304"/>
                    <a:pt x="1236" y="364"/>
                    <a:pt x="1150" y="386"/>
                  </a:cubicBezTo>
                  <a:cubicBezTo>
                    <a:pt x="1117" y="396"/>
                    <a:pt x="1081" y="400"/>
                    <a:pt x="1044" y="400"/>
                  </a:cubicBezTo>
                  <a:cubicBezTo>
                    <a:pt x="1019" y="400"/>
                    <a:pt x="993" y="398"/>
                    <a:pt x="967" y="395"/>
                  </a:cubicBezTo>
                  <a:cubicBezTo>
                    <a:pt x="716" y="377"/>
                    <a:pt x="473" y="278"/>
                    <a:pt x="274" y="122"/>
                  </a:cubicBezTo>
                  <a:cubicBezTo>
                    <a:pt x="226" y="83"/>
                    <a:pt x="196" y="35"/>
                    <a:pt x="161" y="0"/>
                  </a:cubicBezTo>
                  <a:close/>
                </a:path>
              </a:pathLst>
            </a:custGeom>
            <a:solidFill>
              <a:srgbClr val="DB2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Google Shape;2713;p41">
              <a:extLst>
                <a:ext uri="{FF2B5EF4-FFF2-40B4-BE49-F238E27FC236}">
                  <a16:creationId xmlns:a16="http://schemas.microsoft.com/office/drawing/2014/main" id="{CA036A08-C892-43BD-8894-BDADE2CF5423}"/>
                </a:ext>
              </a:extLst>
            </p:cNvPr>
            <p:cNvSpPr/>
            <p:nvPr/>
          </p:nvSpPr>
          <p:spPr>
            <a:xfrm flipH="1">
              <a:off x="6147681" y="3166684"/>
              <a:ext cx="259928" cy="33934"/>
            </a:xfrm>
            <a:custGeom>
              <a:avLst/>
              <a:gdLst/>
              <a:ahLst/>
              <a:cxnLst/>
              <a:rect l="l" t="t" r="r" b="b"/>
              <a:pathLst>
                <a:path w="1691" h="223" extrusionOk="0">
                  <a:moveTo>
                    <a:pt x="1626" y="1"/>
                  </a:moveTo>
                  <a:lnTo>
                    <a:pt x="850" y="66"/>
                  </a:lnTo>
                  <a:lnTo>
                    <a:pt x="767" y="66"/>
                  </a:lnTo>
                  <a:lnTo>
                    <a:pt x="17" y="31"/>
                  </a:lnTo>
                  <a:cubicBezTo>
                    <a:pt x="17" y="31"/>
                    <a:pt x="9" y="61"/>
                    <a:pt x="0" y="118"/>
                  </a:cubicBezTo>
                  <a:cubicBezTo>
                    <a:pt x="43" y="144"/>
                    <a:pt x="87" y="166"/>
                    <a:pt x="126" y="179"/>
                  </a:cubicBezTo>
                  <a:cubicBezTo>
                    <a:pt x="210" y="213"/>
                    <a:pt x="303" y="223"/>
                    <a:pt x="398" y="223"/>
                  </a:cubicBezTo>
                  <a:cubicBezTo>
                    <a:pt x="446" y="223"/>
                    <a:pt x="494" y="220"/>
                    <a:pt x="542" y="218"/>
                  </a:cubicBezTo>
                  <a:cubicBezTo>
                    <a:pt x="616" y="213"/>
                    <a:pt x="689" y="209"/>
                    <a:pt x="759" y="205"/>
                  </a:cubicBezTo>
                  <a:lnTo>
                    <a:pt x="932" y="200"/>
                  </a:lnTo>
                  <a:cubicBezTo>
                    <a:pt x="1166" y="192"/>
                    <a:pt x="1400" y="183"/>
                    <a:pt x="1639" y="170"/>
                  </a:cubicBezTo>
                  <a:lnTo>
                    <a:pt x="1691" y="170"/>
                  </a:lnTo>
                  <a:cubicBezTo>
                    <a:pt x="1674" y="118"/>
                    <a:pt x="1652" y="66"/>
                    <a:pt x="16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Google Shape;2714;p41">
              <a:extLst>
                <a:ext uri="{FF2B5EF4-FFF2-40B4-BE49-F238E27FC236}">
                  <a16:creationId xmlns:a16="http://schemas.microsoft.com/office/drawing/2014/main" id="{254E5B28-5598-4424-B63C-C0C1BA5F5B27}"/>
                </a:ext>
              </a:extLst>
            </p:cNvPr>
            <p:cNvSpPr/>
            <p:nvPr/>
          </p:nvSpPr>
          <p:spPr>
            <a:xfrm flipH="1">
              <a:off x="6269575" y="2633620"/>
              <a:ext cx="82851" cy="126151"/>
            </a:xfrm>
            <a:custGeom>
              <a:avLst/>
              <a:gdLst/>
              <a:ahLst/>
              <a:cxnLst/>
              <a:rect l="l" t="t" r="r" b="b"/>
              <a:pathLst>
                <a:path w="539" h="829" extrusionOk="0">
                  <a:moveTo>
                    <a:pt x="1" y="1"/>
                  </a:moveTo>
                  <a:lnTo>
                    <a:pt x="5" y="829"/>
                  </a:lnTo>
                  <a:lnTo>
                    <a:pt x="539" y="82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Google Shape;2715;p41">
              <a:extLst>
                <a:ext uri="{FF2B5EF4-FFF2-40B4-BE49-F238E27FC236}">
                  <a16:creationId xmlns:a16="http://schemas.microsoft.com/office/drawing/2014/main" id="{C5FB5288-D9DE-4BAA-8153-C1CF410B478F}"/>
                </a:ext>
              </a:extLst>
            </p:cNvPr>
            <p:cNvSpPr/>
            <p:nvPr/>
          </p:nvSpPr>
          <p:spPr>
            <a:xfrm flipH="1">
              <a:off x="5948314" y="2528012"/>
              <a:ext cx="93457" cy="208628"/>
            </a:xfrm>
            <a:custGeom>
              <a:avLst/>
              <a:gdLst/>
              <a:ahLst/>
              <a:cxnLst/>
              <a:rect l="l" t="t" r="r" b="b"/>
              <a:pathLst>
                <a:path w="608" h="1371" extrusionOk="0">
                  <a:moveTo>
                    <a:pt x="343" y="1"/>
                  </a:moveTo>
                  <a:cubicBezTo>
                    <a:pt x="343" y="1"/>
                    <a:pt x="339" y="1"/>
                    <a:pt x="339" y="5"/>
                  </a:cubicBezTo>
                  <a:lnTo>
                    <a:pt x="330" y="5"/>
                  </a:lnTo>
                  <a:cubicBezTo>
                    <a:pt x="326" y="10"/>
                    <a:pt x="326" y="10"/>
                    <a:pt x="326" y="10"/>
                  </a:cubicBezTo>
                  <a:cubicBezTo>
                    <a:pt x="321" y="14"/>
                    <a:pt x="321" y="14"/>
                    <a:pt x="321" y="18"/>
                  </a:cubicBezTo>
                  <a:cubicBezTo>
                    <a:pt x="308" y="36"/>
                    <a:pt x="308" y="70"/>
                    <a:pt x="308" y="92"/>
                  </a:cubicBezTo>
                  <a:cubicBezTo>
                    <a:pt x="308" y="127"/>
                    <a:pt x="308" y="213"/>
                    <a:pt x="312" y="283"/>
                  </a:cubicBezTo>
                  <a:cubicBezTo>
                    <a:pt x="321" y="356"/>
                    <a:pt x="321" y="378"/>
                    <a:pt x="312" y="382"/>
                  </a:cubicBezTo>
                  <a:lnTo>
                    <a:pt x="308" y="382"/>
                  </a:lnTo>
                  <a:cubicBezTo>
                    <a:pt x="295" y="374"/>
                    <a:pt x="260" y="218"/>
                    <a:pt x="252" y="161"/>
                  </a:cubicBezTo>
                  <a:cubicBezTo>
                    <a:pt x="243" y="127"/>
                    <a:pt x="230" y="96"/>
                    <a:pt x="217" y="79"/>
                  </a:cubicBezTo>
                  <a:cubicBezTo>
                    <a:pt x="217" y="75"/>
                    <a:pt x="217" y="75"/>
                    <a:pt x="213" y="75"/>
                  </a:cubicBezTo>
                  <a:cubicBezTo>
                    <a:pt x="213" y="75"/>
                    <a:pt x="213" y="75"/>
                    <a:pt x="213" y="70"/>
                  </a:cubicBezTo>
                  <a:lnTo>
                    <a:pt x="208" y="70"/>
                  </a:lnTo>
                  <a:cubicBezTo>
                    <a:pt x="208" y="70"/>
                    <a:pt x="204" y="66"/>
                    <a:pt x="204" y="66"/>
                  </a:cubicBezTo>
                  <a:lnTo>
                    <a:pt x="195" y="66"/>
                  </a:lnTo>
                  <a:cubicBezTo>
                    <a:pt x="195" y="66"/>
                    <a:pt x="195" y="62"/>
                    <a:pt x="195" y="62"/>
                  </a:cubicBezTo>
                  <a:lnTo>
                    <a:pt x="191" y="62"/>
                  </a:lnTo>
                  <a:cubicBezTo>
                    <a:pt x="187" y="62"/>
                    <a:pt x="187" y="66"/>
                    <a:pt x="187" y="66"/>
                  </a:cubicBezTo>
                  <a:lnTo>
                    <a:pt x="178" y="66"/>
                  </a:lnTo>
                  <a:cubicBezTo>
                    <a:pt x="174" y="66"/>
                    <a:pt x="174" y="70"/>
                    <a:pt x="174" y="70"/>
                  </a:cubicBezTo>
                  <a:cubicBezTo>
                    <a:pt x="174" y="70"/>
                    <a:pt x="174" y="70"/>
                    <a:pt x="169" y="75"/>
                  </a:cubicBezTo>
                  <a:cubicBezTo>
                    <a:pt x="148" y="105"/>
                    <a:pt x="178" y="205"/>
                    <a:pt x="191" y="265"/>
                  </a:cubicBezTo>
                  <a:cubicBezTo>
                    <a:pt x="204" y="330"/>
                    <a:pt x="230" y="443"/>
                    <a:pt x="230" y="491"/>
                  </a:cubicBezTo>
                  <a:cubicBezTo>
                    <a:pt x="230" y="532"/>
                    <a:pt x="238" y="573"/>
                    <a:pt x="216" y="573"/>
                  </a:cubicBezTo>
                  <a:cubicBezTo>
                    <a:pt x="215" y="573"/>
                    <a:pt x="214" y="573"/>
                    <a:pt x="213" y="573"/>
                  </a:cubicBezTo>
                  <a:lnTo>
                    <a:pt x="200" y="573"/>
                  </a:lnTo>
                  <a:cubicBezTo>
                    <a:pt x="187" y="573"/>
                    <a:pt x="148" y="543"/>
                    <a:pt x="126" y="521"/>
                  </a:cubicBezTo>
                  <a:cubicBezTo>
                    <a:pt x="104" y="495"/>
                    <a:pt x="57" y="482"/>
                    <a:pt x="31" y="482"/>
                  </a:cubicBezTo>
                  <a:cubicBezTo>
                    <a:pt x="13" y="486"/>
                    <a:pt x="5" y="491"/>
                    <a:pt x="0" y="499"/>
                  </a:cubicBezTo>
                  <a:cubicBezTo>
                    <a:pt x="0" y="499"/>
                    <a:pt x="0" y="499"/>
                    <a:pt x="0" y="504"/>
                  </a:cubicBezTo>
                  <a:cubicBezTo>
                    <a:pt x="5" y="508"/>
                    <a:pt x="5" y="508"/>
                    <a:pt x="5" y="508"/>
                  </a:cubicBezTo>
                  <a:cubicBezTo>
                    <a:pt x="5" y="508"/>
                    <a:pt x="5" y="508"/>
                    <a:pt x="5" y="512"/>
                  </a:cubicBezTo>
                  <a:cubicBezTo>
                    <a:pt x="5" y="512"/>
                    <a:pt x="9" y="517"/>
                    <a:pt x="9" y="517"/>
                  </a:cubicBezTo>
                  <a:cubicBezTo>
                    <a:pt x="9" y="521"/>
                    <a:pt x="13" y="521"/>
                    <a:pt x="13" y="521"/>
                  </a:cubicBezTo>
                  <a:cubicBezTo>
                    <a:pt x="13" y="521"/>
                    <a:pt x="13" y="525"/>
                    <a:pt x="13" y="525"/>
                  </a:cubicBezTo>
                  <a:cubicBezTo>
                    <a:pt x="18" y="525"/>
                    <a:pt x="18" y="525"/>
                    <a:pt x="18" y="530"/>
                  </a:cubicBezTo>
                  <a:lnTo>
                    <a:pt x="22" y="530"/>
                  </a:lnTo>
                  <a:cubicBezTo>
                    <a:pt x="22" y="534"/>
                    <a:pt x="26" y="534"/>
                    <a:pt x="26" y="534"/>
                  </a:cubicBezTo>
                  <a:cubicBezTo>
                    <a:pt x="26" y="538"/>
                    <a:pt x="31" y="538"/>
                    <a:pt x="31" y="538"/>
                  </a:cubicBezTo>
                  <a:cubicBezTo>
                    <a:pt x="31" y="538"/>
                    <a:pt x="35" y="543"/>
                    <a:pt x="39" y="543"/>
                  </a:cubicBezTo>
                  <a:cubicBezTo>
                    <a:pt x="39" y="543"/>
                    <a:pt x="39" y="543"/>
                    <a:pt x="39" y="547"/>
                  </a:cubicBezTo>
                  <a:cubicBezTo>
                    <a:pt x="100" y="586"/>
                    <a:pt x="165" y="669"/>
                    <a:pt x="187" y="721"/>
                  </a:cubicBezTo>
                  <a:cubicBezTo>
                    <a:pt x="208" y="773"/>
                    <a:pt x="217" y="807"/>
                    <a:pt x="278" y="825"/>
                  </a:cubicBezTo>
                  <a:cubicBezTo>
                    <a:pt x="295" y="829"/>
                    <a:pt x="295" y="1271"/>
                    <a:pt x="291" y="1332"/>
                  </a:cubicBezTo>
                  <a:cubicBezTo>
                    <a:pt x="289" y="1359"/>
                    <a:pt x="335" y="1370"/>
                    <a:pt x="390" y="1370"/>
                  </a:cubicBezTo>
                  <a:cubicBezTo>
                    <a:pt x="465" y="1370"/>
                    <a:pt x="555" y="1349"/>
                    <a:pt x="555" y="1319"/>
                  </a:cubicBezTo>
                  <a:cubicBezTo>
                    <a:pt x="551" y="1263"/>
                    <a:pt x="486" y="812"/>
                    <a:pt x="512" y="790"/>
                  </a:cubicBezTo>
                  <a:cubicBezTo>
                    <a:pt x="538" y="768"/>
                    <a:pt x="551" y="742"/>
                    <a:pt x="568" y="651"/>
                  </a:cubicBezTo>
                  <a:cubicBezTo>
                    <a:pt x="573" y="608"/>
                    <a:pt x="586" y="521"/>
                    <a:pt x="590" y="447"/>
                  </a:cubicBezTo>
                  <a:cubicBezTo>
                    <a:pt x="590" y="447"/>
                    <a:pt x="607" y="309"/>
                    <a:pt x="607" y="257"/>
                  </a:cubicBezTo>
                  <a:cubicBezTo>
                    <a:pt x="607" y="231"/>
                    <a:pt x="607" y="209"/>
                    <a:pt x="603" y="196"/>
                  </a:cubicBezTo>
                  <a:cubicBezTo>
                    <a:pt x="603" y="192"/>
                    <a:pt x="599" y="192"/>
                    <a:pt x="599" y="187"/>
                  </a:cubicBezTo>
                  <a:cubicBezTo>
                    <a:pt x="599" y="183"/>
                    <a:pt x="594" y="183"/>
                    <a:pt x="594" y="183"/>
                  </a:cubicBezTo>
                  <a:lnTo>
                    <a:pt x="590" y="183"/>
                  </a:lnTo>
                  <a:cubicBezTo>
                    <a:pt x="590" y="179"/>
                    <a:pt x="586" y="179"/>
                    <a:pt x="586" y="179"/>
                  </a:cubicBezTo>
                  <a:lnTo>
                    <a:pt x="581" y="179"/>
                  </a:lnTo>
                  <a:cubicBezTo>
                    <a:pt x="581" y="174"/>
                    <a:pt x="577" y="174"/>
                    <a:pt x="573" y="174"/>
                  </a:cubicBezTo>
                  <a:lnTo>
                    <a:pt x="564" y="174"/>
                  </a:lnTo>
                  <a:cubicBezTo>
                    <a:pt x="564" y="179"/>
                    <a:pt x="564" y="179"/>
                    <a:pt x="564" y="179"/>
                  </a:cubicBezTo>
                  <a:lnTo>
                    <a:pt x="560" y="179"/>
                  </a:lnTo>
                  <a:cubicBezTo>
                    <a:pt x="538" y="200"/>
                    <a:pt x="538" y="296"/>
                    <a:pt x="529" y="348"/>
                  </a:cubicBezTo>
                  <a:cubicBezTo>
                    <a:pt x="529" y="352"/>
                    <a:pt x="529" y="352"/>
                    <a:pt x="529" y="356"/>
                  </a:cubicBezTo>
                  <a:cubicBezTo>
                    <a:pt x="529" y="356"/>
                    <a:pt x="529" y="361"/>
                    <a:pt x="529" y="361"/>
                  </a:cubicBezTo>
                  <a:cubicBezTo>
                    <a:pt x="529" y="361"/>
                    <a:pt x="529" y="365"/>
                    <a:pt x="529" y="365"/>
                  </a:cubicBezTo>
                  <a:cubicBezTo>
                    <a:pt x="529" y="365"/>
                    <a:pt x="529" y="369"/>
                    <a:pt x="529" y="369"/>
                  </a:cubicBezTo>
                  <a:cubicBezTo>
                    <a:pt x="525" y="369"/>
                    <a:pt x="525" y="374"/>
                    <a:pt x="525" y="374"/>
                  </a:cubicBezTo>
                  <a:cubicBezTo>
                    <a:pt x="525" y="374"/>
                    <a:pt x="525" y="378"/>
                    <a:pt x="525" y="378"/>
                  </a:cubicBezTo>
                  <a:cubicBezTo>
                    <a:pt x="525" y="378"/>
                    <a:pt x="525" y="378"/>
                    <a:pt x="525" y="382"/>
                  </a:cubicBezTo>
                  <a:cubicBezTo>
                    <a:pt x="525" y="387"/>
                    <a:pt x="525" y="387"/>
                    <a:pt x="525" y="387"/>
                  </a:cubicBezTo>
                  <a:cubicBezTo>
                    <a:pt x="525" y="387"/>
                    <a:pt x="525" y="391"/>
                    <a:pt x="521" y="391"/>
                  </a:cubicBezTo>
                  <a:cubicBezTo>
                    <a:pt x="521" y="395"/>
                    <a:pt x="521" y="395"/>
                    <a:pt x="521" y="395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21" y="400"/>
                    <a:pt x="516" y="404"/>
                    <a:pt x="516" y="404"/>
                  </a:cubicBezTo>
                  <a:cubicBezTo>
                    <a:pt x="516" y="404"/>
                    <a:pt x="516" y="408"/>
                    <a:pt x="516" y="408"/>
                  </a:cubicBezTo>
                  <a:lnTo>
                    <a:pt x="508" y="408"/>
                  </a:lnTo>
                  <a:cubicBezTo>
                    <a:pt x="503" y="400"/>
                    <a:pt x="499" y="278"/>
                    <a:pt x="503" y="222"/>
                  </a:cubicBezTo>
                  <a:cubicBezTo>
                    <a:pt x="503" y="183"/>
                    <a:pt x="508" y="127"/>
                    <a:pt x="495" y="96"/>
                  </a:cubicBezTo>
                  <a:cubicBezTo>
                    <a:pt x="495" y="92"/>
                    <a:pt x="495" y="92"/>
                    <a:pt x="490" y="88"/>
                  </a:cubicBezTo>
                  <a:cubicBezTo>
                    <a:pt x="490" y="83"/>
                    <a:pt x="490" y="83"/>
                    <a:pt x="486" y="83"/>
                  </a:cubicBezTo>
                  <a:cubicBezTo>
                    <a:pt x="486" y="83"/>
                    <a:pt x="486" y="83"/>
                    <a:pt x="486" y="79"/>
                  </a:cubicBezTo>
                  <a:lnTo>
                    <a:pt x="482" y="79"/>
                  </a:lnTo>
                  <a:cubicBezTo>
                    <a:pt x="482" y="79"/>
                    <a:pt x="482" y="79"/>
                    <a:pt x="477" y="75"/>
                  </a:cubicBezTo>
                  <a:lnTo>
                    <a:pt x="464" y="75"/>
                  </a:lnTo>
                  <a:cubicBezTo>
                    <a:pt x="464" y="79"/>
                    <a:pt x="460" y="79"/>
                    <a:pt x="460" y="79"/>
                  </a:cubicBezTo>
                  <a:lnTo>
                    <a:pt x="456" y="79"/>
                  </a:lnTo>
                  <a:cubicBezTo>
                    <a:pt x="456" y="79"/>
                    <a:pt x="456" y="79"/>
                    <a:pt x="456" y="83"/>
                  </a:cubicBezTo>
                  <a:lnTo>
                    <a:pt x="451" y="83"/>
                  </a:lnTo>
                  <a:cubicBezTo>
                    <a:pt x="451" y="83"/>
                    <a:pt x="451" y="88"/>
                    <a:pt x="451" y="88"/>
                  </a:cubicBezTo>
                  <a:cubicBezTo>
                    <a:pt x="451" y="88"/>
                    <a:pt x="447" y="92"/>
                    <a:pt x="447" y="92"/>
                  </a:cubicBezTo>
                  <a:cubicBezTo>
                    <a:pt x="447" y="92"/>
                    <a:pt x="447" y="96"/>
                    <a:pt x="447" y="96"/>
                  </a:cubicBezTo>
                  <a:cubicBezTo>
                    <a:pt x="447" y="101"/>
                    <a:pt x="443" y="101"/>
                    <a:pt x="443" y="101"/>
                  </a:cubicBezTo>
                  <a:cubicBezTo>
                    <a:pt x="443" y="105"/>
                    <a:pt x="443" y="105"/>
                    <a:pt x="443" y="105"/>
                  </a:cubicBezTo>
                  <a:cubicBezTo>
                    <a:pt x="443" y="109"/>
                    <a:pt x="443" y="109"/>
                    <a:pt x="443" y="109"/>
                  </a:cubicBezTo>
                  <a:cubicBezTo>
                    <a:pt x="443" y="114"/>
                    <a:pt x="438" y="114"/>
                    <a:pt x="438" y="114"/>
                  </a:cubicBezTo>
                  <a:cubicBezTo>
                    <a:pt x="438" y="118"/>
                    <a:pt x="438" y="118"/>
                    <a:pt x="438" y="122"/>
                  </a:cubicBezTo>
                  <a:cubicBezTo>
                    <a:pt x="438" y="122"/>
                    <a:pt x="438" y="122"/>
                    <a:pt x="438" y="127"/>
                  </a:cubicBezTo>
                  <a:cubicBezTo>
                    <a:pt x="438" y="127"/>
                    <a:pt x="438" y="131"/>
                    <a:pt x="438" y="131"/>
                  </a:cubicBezTo>
                  <a:cubicBezTo>
                    <a:pt x="438" y="131"/>
                    <a:pt x="434" y="135"/>
                    <a:pt x="434" y="135"/>
                  </a:cubicBezTo>
                  <a:cubicBezTo>
                    <a:pt x="434" y="140"/>
                    <a:pt x="434" y="140"/>
                    <a:pt x="434" y="144"/>
                  </a:cubicBezTo>
                  <a:cubicBezTo>
                    <a:pt x="434" y="144"/>
                    <a:pt x="434" y="148"/>
                    <a:pt x="434" y="148"/>
                  </a:cubicBezTo>
                  <a:cubicBezTo>
                    <a:pt x="434" y="153"/>
                    <a:pt x="434" y="157"/>
                    <a:pt x="434" y="161"/>
                  </a:cubicBezTo>
                  <a:cubicBezTo>
                    <a:pt x="434" y="161"/>
                    <a:pt x="434" y="166"/>
                    <a:pt x="434" y="166"/>
                  </a:cubicBezTo>
                  <a:cubicBezTo>
                    <a:pt x="434" y="170"/>
                    <a:pt x="434" y="170"/>
                    <a:pt x="434" y="174"/>
                  </a:cubicBezTo>
                  <a:cubicBezTo>
                    <a:pt x="430" y="174"/>
                    <a:pt x="430" y="179"/>
                    <a:pt x="430" y="179"/>
                  </a:cubicBezTo>
                  <a:cubicBezTo>
                    <a:pt x="430" y="183"/>
                    <a:pt x="430" y="183"/>
                    <a:pt x="430" y="187"/>
                  </a:cubicBezTo>
                  <a:cubicBezTo>
                    <a:pt x="430" y="187"/>
                    <a:pt x="430" y="192"/>
                    <a:pt x="430" y="192"/>
                  </a:cubicBezTo>
                  <a:cubicBezTo>
                    <a:pt x="430" y="196"/>
                    <a:pt x="430" y="200"/>
                    <a:pt x="430" y="200"/>
                  </a:cubicBezTo>
                  <a:lnTo>
                    <a:pt x="430" y="205"/>
                  </a:lnTo>
                  <a:cubicBezTo>
                    <a:pt x="430" y="213"/>
                    <a:pt x="430" y="218"/>
                    <a:pt x="430" y="222"/>
                  </a:cubicBezTo>
                  <a:cubicBezTo>
                    <a:pt x="430" y="222"/>
                    <a:pt x="430" y="226"/>
                    <a:pt x="430" y="226"/>
                  </a:cubicBezTo>
                  <a:cubicBezTo>
                    <a:pt x="430" y="231"/>
                    <a:pt x="430" y="235"/>
                    <a:pt x="425" y="239"/>
                  </a:cubicBezTo>
                  <a:cubicBezTo>
                    <a:pt x="421" y="313"/>
                    <a:pt x="434" y="387"/>
                    <a:pt x="417" y="387"/>
                  </a:cubicBezTo>
                  <a:cubicBezTo>
                    <a:pt x="399" y="387"/>
                    <a:pt x="386" y="109"/>
                    <a:pt x="382" y="92"/>
                  </a:cubicBezTo>
                  <a:cubicBezTo>
                    <a:pt x="382" y="75"/>
                    <a:pt x="378" y="40"/>
                    <a:pt x="369" y="18"/>
                  </a:cubicBezTo>
                  <a:cubicBezTo>
                    <a:pt x="365" y="18"/>
                    <a:pt x="365" y="14"/>
                    <a:pt x="365" y="14"/>
                  </a:cubicBezTo>
                  <a:cubicBezTo>
                    <a:pt x="365" y="14"/>
                    <a:pt x="360" y="10"/>
                    <a:pt x="360" y="10"/>
                  </a:cubicBezTo>
                  <a:cubicBezTo>
                    <a:pt x="360" y="10"/>
                    <a:pt x="360" y="10"/>
                    <a:pt x="360" y="5"/>
                  </a:cubicBezTo>
                  <a:lnTo>
                    <a:pt x="352" y="5"/>
                  </a:lnTo>
                  <a:cubicBezTo>
                    <a:pt x="347" y="1"/>
                    <a:pt x="347" y="1"/>
                    <a:pt x="343" y="1"/>
                  </a:cubicBez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Google Shape;2716;p41">
              <a:extLst>
                <a:ext uri="{FF2B5EF4-FFF2-40B4-BE49-F238E27FC236}">
                  <a16:creationId xmlns:a16="http://schemas.microsoft.com/office/drawing/2014/main" id="{12FB7881-523E-43A1-BA4E-CBC3E7E746B8}"/>
                </a:ext>
              </a:extLst>
            </p:cNvPr>
            <p:cNvSpPr/>
            <p:nvPr/>
          </p:nvSpPr>
          <p:spPr>
            <a:xfrm flipH="1">
              <a:off x="6086965" y="2712750"/>
              <a:ext cx="397962" cy="470517"/>
            </a:xfrm>
            <a:custGeom>
              <a:avLst/>
              <a:gdLst/>
              <a:ahLst/>
              <a:cxnLst/>
              <a:rect l="l" t="t" r="r" b="b"/>
              <a:pathLst>
                <a:path w="2589" h="3092" extrusionOk="0">
                  <a:moveTo>
                    <a:pt x="941" y="1"/>
                  </a:moveTo>
                  <a:cubicBezTo>
                    <a:pt x="941" y="1"/>
                    <a:pt x="22" y="27"/>
                    <a:pt x="13" y="469"/>
                  </a:cubicBezTo>
                  <a:cubicBezTo>
                    <a:pt x="0" y="911"/>
                    <a:pt x="143" y="1419"/>
                    <a:pt x="269" y="1592"/>
                  </a:cubicBezTo>
                  <a:cubicBezTo>
                    <a:pt x="399" y="1765"/>
                    <a:pt x="633" y="2485"/>
                    <a:pt x="516" y="3018"/>
                  </a:cubicBezTo>
                  <a:cubicBezTo>
                    <a:pt x="516" y="3018"/>
                    <a:pt x="974" y="3092"/>
                    <a:pt x="1426" y="3092"/>
                  </a:cubicBezTo>
                  <a:cubicBezTo>
                    <a:pt x="1695" y="3092"/>
                    <a:pt x="1961" y="3066"/>
                    <a:pt x="2129" y="2984"/>
                  </a:cubicBezTo>
                  <a:cubicBezTo>
                    <a:pt x="2129" y="2984"/>
                    <a:pt x="1942" y="2160"/>
                    <a:pt x="2012" y="1752"/>
                  </a:cubicBezTo>
                  <a:cubicBezTo>
                    <a:pt x="2081" y="1345"/>
                    <a:pt x="2588" y="148"/>
                    <a:pt x="941" y="1"/>
                  </a:cubicBezTo>
                  <a:close/>
                </a:path>
              </a:pathLst>
            </a:custGeom>
            <a:solidFill>
              <a:srgbClr val="DB2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Google Shape;2717;p41">
              <a:extLst>
                <a:ext uri="{FF2B5EF4-FFF2-40B4-BE49-F238E27FC236}">
                  <a16:creationId xmlns:a16="http://schemas.microsoft.com/office/drawing/2014/main" id="{3C0DF114-7823-47BE-B51D-29A52C2AC9C2}"/>
                </a:ext>
              </a:extLst>
            </p:cNvPr>
            <p:cNvSpPr/>
            <p:nvPr/>
          </p:nvSpPr>
          <p:spPr>
            <a:xfrm flipH="1">
              <a:off x="5929716" y="2658729"/>
              <a:ext cx="316033" cy="231759"/>
            </a:xfrm>
            <a:custGeom>
              <a:avLst/>
              <a:gdLst/>
              <a:ahLst/>
              <a:cxnLst/>
              <a:rect l="l" t="t" r="r" b="b"/>
              <a:pathLst>
                <a:path w="2056" h="1523" extrusionOk="0">
                  <a:moveTo>
                    <a:pt x="1544" y="0"/>
                  </a:moveTo>
                  <a:cubicBezTo>
                    <a:pt x="1544" y="0"/>
                    <a:pt x="1553" y="117"/>
                    <a:pt x="1548" y="234"/>
                  </a:cubicBezTo>
                  <a:cubicBezTo>
                    <a:pt x="1548" y="351"/>
                    <a:pt x="1509" y="594"/>
                    <a:pt x="1509" y="594"/>
                  </a:cubicBezTo>
                  <a:cubicBezTo>
                    <a:pt x="1509" y="594"/>
                    <a:pt x="1245" y="707"/>
                    <a:pt x="961" y="707"/>
                  </a:cubicBezTo>
                  <a:cubicBezTo>
                    <a:pt x="930" y="707"/>
                    <a:pt x="899" y="706"/>
                    <a:pt x="868" y="703"/>
                  </a:cubicBezTo>
                  <a:cubicBezTo>
                    <a:pt x="551" y="672"/>
                    <a:pt x="139" y="581"/>
                    <a:pt x="139" y="581"/>
                  </a:cubicBezTo>
                  <a:lnTo>
                    <a:pt x="139" y="581"/>
                  </a:lnTo>
                  <a:cubicBezTo>
                    <a:pt x="139" y="581"/>
                    <a:pt x="1" y="1518"/>
                    <a:pt x="373" y="1522"/>
                  </a:cubicBezTo>
                  <a:cubicBezTo>
                    <a:pt x="379" y="1522"/>
                    <a:pt x="384" y="1522"/>
                    <a:pt x="389" y="1522"/>
                  </a:cubicBezTo>
                  <a:cubicBezTo>
                    <a:pt x="762" y="1522"/>
                    <a:pt x="1325" y="1218"/>
                    <a:pt x="1501" y="1141"/>
                  </a:cubicBezTo>
                  <a:cubicBezTo>
                    <a:pt x="1679" y="1063"/>
                    <a:pt x="1934" y="1071"/>
                    <a:pt x="1995" y="863"/>
                  </a:cubicBezTo>
                  <a:cubicBezTo>
                    <a:pt x="2056" y="655"/>
                    <a:pt x="1865" y="13"/>
                    <a:pt x="1865" y="13"/>
                  </a:cubicBezTo>
                  <a:lnTo>
                    <a:pt x="1544" y="0"/>
                  </a:lnTo>
                  <a:close/>
                </a:path>
              </a:pathLst>
            </a:custGeom>
            <a:solidFill>
              <a:srgbClr val="DB2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Google Shape;2718;p41">
              <a:extLst>
                <a:ext uri="{FF2B5EF4-FFF2-40B4-BE49-F238E27FC236}">
                  <a16:creationId xmlns:a16="http://schemas.microsoft.com/office/drawing/2014/main" id="{9A3A3A54-812E-485F-9535-2D0934880245}"/>
                </a:ext>
              </a:extLst>
            </p:cNvPr>
            <p:cNvSpPr/>
            <p:nvPr/>
          </p:nvSpPr>
          <p:spPr>
            <a:xfrm flipH="1">
              <a:off x="6378867" y="2747750"/>
              <a:ext cx="316801" cy="413148"/>
            </a:xfrm>
            <a:custGeom>
              <a:avLst/>
              <a:gdLst/>
              <a:ahLst/>
              <a:cxnLst/>
              <a:rect l="l" t="t" r="r" b="b"/>
              <a:pathLst>
                <a:path w="2061" h="2715" extrusionOk="0">
                  <a:moveTo>
                    <a:pt x="1510" y="1"/>
                  </a:moveTo>
                  <a:cubicBezTo>
                    <a:pt x="1510" y="1"/>
                    <a:pt x="1323" y="31"/>
                    <a:pt x="1081" y="456"/>
                  </a:cubicBezTo>
                  <a:cubicBezTo>
                    <a:pt x="833" y="881"/>
                    <a:pt x="378" y="1392"/>
                    <a:pt x="378" y="1392"/>
                  </a:cubicBezTo>
                  <a:cubicBezTo>
                    <a:pt x="378" y="1392"/>
                    <a:pt x="114" y="1804"/>
                    <a:pt x="1" y="2654"/>
                  </a:cubicBezTo>
                  <a:lnTo>
                    <a:pt x="348" y="2715"/>
                  </a:lnTo>
                  <a:cubicBezTo>
                    <a:pt x="348" y="2715"/>
                    <a:pt x="695" y="1843"/>
                    <a:pt x="716" y="1696"/>
                  </a:cubicBezTo>
                  <a:cubicBezTo>
                    <a:pt x="742" y="1548"/>
                    <a:pt x="1280" y="1514"/>
                    <a:pt x="1514" y="911"/>
                  </a:cubicBezTo>
                  <a:cubicBezTo>
                    <a:pt x="1744" y="308"/>
                    <a:pt x="2060" y="5"/>
                    <a:pt x="1510" y="1"/>
                  </a:cubicBezTo>
                  <a:close/>
                </a:path>
              </a:pathLst>
            </a:custGeom>
            <a:solidFill>
              <a:srgbClr val="DB2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Google Shape;2719;p41">
              <a:extLst>
                <a:ext uri="{FF2B5EF4-FFF2-40B4-BE49-F238E27FC236}">
                  <a16:creationId xmlns:a16="http://schemas.microsoft.com/office/drawing/2014/main" id="{BA5A7B1A-99DF-4EA5-89E8-B57D3B9A6DB4}"/>
                </a:ext>
              </a:extLst>
            </p:cNvPr>
            <p:cNvSpPr/>
            <p:nvPr/>
          </p:nvSpPr>
          <p:spPr>
            <a:xfrm flipH="1">
              <a:off x="6208244" y="2411294"/>
              <a:ext cx="267460" cy="246672"/>
            </a:xfrm>
            <a:custGeom>
              <a:avLst/>
              <a:gdLst/>
              <a:ahLst/>
              <a:cxnLst/>
              <a:rect l="l" t="t" r="r" b="b"/>
              <a:pathLst>
                <a:path w="1740" h="1621" extrusionOk="0">
                  <a:moveTo>
                    <a:pt x="865" y="1"/>
                  </a:moveTo>
                  <a:cubicBezTo>
                    <a:pt x="501" y="1"/>
                    <a:pt x="155" y="214"/>
                    <a:pt x="92" y="577"/>
                  </a:cubicBezTo>
                  <a:cubicBezTo>
                    <a:pt x="0" y="1097"/>
                    <a:pt x="531" y="1621"/>
                    <a:pt x="926" y="1621"/>
                  </a:cubicBezTo>
                  <a:cubicBezTo>
                    <a:pt x="943" y="1621"/>
                    <a:pt x="960" y="1620"/>
                    <a:pt x="976" y="1618"/>
                  </a:cubicBezTo>
                  <a:cubicBezTo>
                    <a:pt x="1380" y="1570"/>
                    <a:pt x="1618" y="1457"/>
                    <a:pt x="1679" y="980"/>
                  </a:cubicBezTo>
                  <a:cubicBezTo>
                    <a:pt x="1739" y="508"/>
                    <a:pt x="1397" y="174"/>
                    <a:pt x="1397" y="174"/>
                  </a:cubicBezTo>
                  <a:cubicBezTo>
                    <a:pt x="1238" y="56"/>
                    <a:pt x="1049" y="1"/>
                    <a:pt x="865" y="1"/>
                  </a:cubicBez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Google Shape;2720;p41">
              <a:extLst>
                <a:ext uri="{FF2B5EF4-FFF2-40B4-BE49-F238E27FC236}">
                  <a16:creationId xmlns:a16="http://schemas.microsoft.com/office/drawing/2014/main" id="{1E659F3B-0F9A-4CDE-BACE-19E085D10783}"/>
                </a:ext>
              </a:extLst>
            </p:cNvPr>
            <p:cNvSpPr/>
            <p:nvPr/>
          </p:nvSpPr>
          <p:spPr>
            <a:xfrm flipH="1">
              <a:off x="6203633" y="2360925"/>
              <a:ext cx="342625" cy="450583"/>
            </a:xfrm>
            <a:custGeom>
              <a:avLst/>
              <a:gdLst/>
              <a:ahLst/>
              <a:cxnLst/>
              <a:rect l="l" t="t" r="r" b="b"/>
              <a:pathLst>
                <a:path w="2229" h="2961" extrusionOk="0">
                  <a:moveTo>
                    <a:pt x="1129" y="0"/>
                  </a:moveTo>
                  <a:cubicBezTo>
                    <a:pt x="88" y="0"/>
                    <a:pt x="68" y="1313"/>
                    <a:pt x="61" y="1372"/>
                  </a:cubicBezTo>
                  <a:cubicBezTo>
                    <a:pt x="48" y="1498"/>
                    <a:pt x="0" y="2564"/>
                    <a:pt x="200" y="2959"/>
                  </a:cubicBezTo>
                  <a:cubicBezTo>
                    <a:pt x="200" y="2960"/>
                    <a:pt x="204" y="2960"/>
                    <a:pt x="212" y="2960"/>
                  </a:cubicBezTo>
                  <a:cubicBezTo>
                    <a:pt x="372" y="2960"/>
                    <a:pt x="1994" y="2798"/>
                    <a:pt x="1899" y="2694"/>
                  </a:cubicBezTo>
                  <a:cubicBezTo>
                    <a:pt x="1795" y="2586"/>
                    <a:pt x="1310" y="1407"/>
                    <a:pt x="1435" y="1277"/>
                  </a:cubicBezTo>
                  <a:cubicBezTo>
                    <a:pt x="1557" y="1155"/>
                    <a:pt x="1865" y="1164"/>
                    <a:pt x="2099" y="869"/>
                  </a:cubicBezTo>
                  <a:cubicBezTo>
                    <a:pt x="2229" y="704"/>
                    <a:pt x="2155" y="509"/>
                    <a:pt x="2064" y="375"/>
                  </a:cubicBezTo>
                  <a:cubicBezTo>
                    <a:pt x="1990" y="258"/>
                    <a:pt x="1873" y="171"/>
                    <a:pt x="1743" y="123"/>
                  </a:cubicBezTo>
                  <a:cubicBezTo>
                    <a:pt x="1506" y="37"/>
                    <a:pt x="1303" y="0"/>
                    <a:pt x="1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Google Shape;2721;p41">
              <a:extLst>
                <a:ext uri="{FF2B5EF4-FFF2-40B4-BE49-F238E27FC236}">
                  <a16:creationId xmlns:a16="http://schemas.microsoft.com/office/drawing/2014/main" id="{DAB4082D-C956-4F53-9094-3EA9531E371C}"/>
                </a:ext>
              </a:extLst>
            </p:cNvPr>
            <p:cNvSpPr/>
            <p:nvPr/>
          </p:nvSpPr>
          <p:spPr>
            <a:xfrm flipH="1">
              <a:off x="6299549" y="2539881"/>
              <a:ext cx="38889" cy="38500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27" y="1"/>
                  </a:moveTo>
                  <a:cubicBezTo>
                    <a:pt x="57" y="1"/>
                    <a:pt x="1" y="57"/>
                    <a:pt x="1" y="127"/>
                  </a:cubicBezTo>
                  <a:cubicBezTo>
                    <a:pt x="1" y="196"/>
                    <a:pt x="57" y="252"/>
                    <a:pt x="127" y="252"/>
                  </a:cubicBezTo>
                  <a:cubicBezTo>
                    <a:pt x="196" y="252"/>
                    <a:pt x="252" y="196"/>
                    <a:pt x="252" y="127"/>
                  </a:cubicBezTo>
                  <a:cubicBezTo>
                    <a:pt x="252" y="57"/>
                    <a:pt x="196" y="1"/>
                    <a:pt x="127" y="1"/>
                  </a:cubicBez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Google Shape;2722;p41">
              <a:extLst>
                <a:ext uri="{FF2B5EF4-FFF2-40B4-BE49-F238E27FC236}">
                  <a16:creationId xmlns:a16="http://schemas.microsoft.com/office/drawing/2014/main" id="{B934A776-A74C-46BC-AC79-93FE520F4956}"/>
                </a:ext>
              </a:extLst>
            </p:cNvPr>
            <p:cNvSpPr/>
            <p:nvPr/>
          </p:nvSpPr>
          <p:spPr>
            <a:xfrm flipH="1">
              <a:off x="6307542" y="2548555"/>
              <a:ext cx="22135" cy="22522"/>
            </a:xfrm>
            <a:custGeom>
              <a:avLst/>
              <a:gdLst/>
              <a:ahLst/>
              <a:cxnLst/>
              <a:rect l="l" t="t" r="r" b="b"/>
              <a:pathLst>
                <a:path w="144" h="148" extrusionOk="0">
                  <a:moveTo>
                    <a:pt x="70" y="0"/>
                  </a:moveTo>
                  <a:cubicBezTo>
                    <a:pt x="31" y="0"/>
                    <a:pt x="0" y="35"/>
                    <a:pt x="0" y="74"/>
                  </a:cubicBezTo>
                  <a:cubicBezTo>
                    <a:pt x="0" y="113"/>
                    <a:pt x="31" y="148"/>
                    <a:pt x="70" y="148"/>
                  </a:cubicBezTo>
                  <a:cubicBezTo>
                    <a:pt x="113" y="148"/>
                    <a:pt x="143" y="113"/>
                    <a:pt x="143" y="74"/>
                  </a:cubicBezTo>
                  <a:cubicBezTo>
                    <a:pt x="143" y="35"/>
                    <a:pt x="113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Google Shape;2723;p41">
              <a:extLst>
                <a:ext uri="{FF2B5EF4-FFF2-40B4-BE49-F238E27FC236}">
                  <a16:creationId xmlns:a16="http://schemas.microsoft.com/office/drawing/2014/main" id="{22DAEAA3-B9B9-4DAE-8BE7-B67DA519A1C2}"/>
                </a:ext>
              </a:extLst>
            </p:cNvPr>
            <p:cNvSpPr/>
            <p:nvPr/>
          </p:nvSpPr>
          <p:spPr>
            <a:xfrm flipH="1">
              <a:off x="6200250" y="2522381"/>
              <a:ext cx="36891" cy="53260"/>
            </a:xfrm>
            <a:custGeom>
              <a:avLst/>
              <a:gdLst/>
              <a:ahLst/>
              <a:cxnLst/>
              <a:rect l="l" t="t" r="r" b="b"/>
              <a:pathLst>
                <a:path w="240" h="350" extrusionOk="0">
                  <a:moveTo>
                    <a:pt x="67" y="1"/>
                  </a:moveTo>
                  <a:cubicBezTo>
                    <a:pt x="62" y="1"/>
                    <a:pt x="57" y="1"/>
                    <a:pt x="53" y="3"/>
                  </a:cubicBezTo>
                  <a:cubicBezTo>
                    <a:pt x="1" y="25"/>
                    <a:pt x="40" y="268"/>
                    <a:pt x="44" y="320"/>
                  </a:cubicBezTo>
                  <a:cubicBezTo>
                    <a:pt x="44" y="324"/>
                    <a:pt x="44" y="333"/>
                    <a:pt x="53" y="341"/>
                  </a:cubicBezTo>
                  <a:cubicBezTo>
                    <a:pt x="57" y="350"/>
                    <a:pt x="70" y="350"/>
                    <a:pt x="83" y="350"/>
                  </a:cubicBezTo>
                  <a:cubicBezTo>
                    <a:pt x="109" y="346"/>
                    <a:pt x="140" y="341"/>
                    <a:pt x="166" y="328"/>
                  </a:cubicBezTo>
                  <a:cubicBezTo>
                    <a:pt x="179" y="324"/>
                    <a:pt x="196" y="315"/>
                    <a:pt x="205" y="307"/>
                  </a:cubicBezTo>
                  <a:cubicBezTo>
                    <a:pt x="235" y="281"/>
                    <a:pt x="239" y="233"/>
                    <a:pt x="226" y="194"/>
                  </a:cubicBezTo>
                  <a:cubicBezTo>
                    <a:pt x="214" y="158"/>
                    <a:pt x="131" y="1"/>
                    <a:pt x="67" y="1"/>
                  </a:cubicBezTo>
                  <a:close/>
                </a:path>
              </a:pathLst>
            </a:custGeom>
            <a:solidFill>
              <a:srgbClr val="F2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Google Shape;2724;p41">
              <a:extLst>
                <a:ext uri="{FF2B5EF4-FFF2-40B4-BE49-F238E27FC236}">
                  <a16:creationId xmlns:a16="http://schemas.microsoft.com/office/drawing/2014/main" id="{4103B112-B583-4736-8634-756FD91086BE}"/>
                </a:ext>
              </a:extLst>
            </p:cNvPr>
            <p:cNvSpPr/>
            <p:nvPr/>
          </p:nvSpPr>
          <p:spPr>
            <a:xfrm flipH="1">
              <a:off x="6156902" y="2873750"/>
              <a:ext cx="24901" cy="72130"/>
            </a:xfrm>
            <a:custGeom>
              <a:avLst/>
              <a:gdLst/>
              <a:ahLst/>
              <a:cxnLst/>
              <a:rect l="l" t="t" r="r" b="b"/>
              <a:pathLst>
                <a:path w="162" h="474" extrusionOk="0">
                  <a:moveTo>
                    <a:pt x="1" y="1"/>
                  </a:moveTo>
                  <a:lnTo>
                    <a:pt x="70" y="118"/>
                  </a:lnTo>
                  <a:cubicBezTo>
                    <a:pt x="70" y="118"/>
                    <a:pt x="70" y="456"/>
                    <a:pt x="88" y="473"/>
                  </a:cubicBezTo>
                  <a:cubicBezTo>
                    <a:pt x="88" y="473"/>
                    <a:pt x="88" y="473"/>
                    <a:pt x="88" y="473"/>
                  </a:cubicBezTo>
                  <a:cubicBezTo>
                    <a:pt x="98" y="473"/>
                    <a:pt x="161" y="87"/>
                    <a:pt x="161" y="8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Google Shape;2725;p41">
              <a:extLst>
                <a:ext uri="{FF2B5EF4-FFF2-40B4-BE49-F238E27FC236}">
                  <a16:creationId xmlns:a16="http://schemas.microsoft.com/office/drawing/2014/main" id="{0388E85C-335D-44F9-9014-4B8F81249E72}"/>
                </a:ext>
              </a:extLst>
            </p:cNvPr>
            <p:cNvSpPr/>
            <p:nvPr/>
          </p:nvSpPr>
          <p:spPr>
            <a:xfrm flipH="1">
              <a:off x="6614815" y="3654248"/>
              <a:ext cx="46729" cy="19935"/>
            </a:xfrm>
            <a:custGeom>
              <a:avLst/>
              <a:gdLst/>
              <a:ahLst/>
              <a:cxnLst/>
              <a:rect l="l" t="t" r="r" b="b"/>
              <a:pathLst>
                <a:path w="304" h="131" extrusionOk="0">
                  <a:moveTo>
                    <a:pt x="135" y="1"/>
                  </a:moveTo>
                  <a:lnTo>
                    <a:pt x="0" y="131"/>
                  </a:lnTo>
                  <a:lnTo>
                    <a:pt x="304" y="11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39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Google Shape;2730;p41">
            <a:extLst>
              <a:ext uri="{FF2B5EF4-FFF2-40B4-BE49-F238E27FC236}">
                <a16:creationId xmlns:a16="http://schemas.microsoft.com/office/drawing/2014/main" id="{E8EAD889-CF5D-4B71-8512-81C1E7110D2A}"/>
              </a:ext>
            </a:extLst>
          </p:cNvPr>
          <p:cNvGrpSpPr/>
          <p:nvPr/>
        </p:nvGrpSpPr>
        <p:grpSpPr>
          <a:xfrm>
            <a:off x="4288226" y="3239148"/>
            <a:ext cx="719928" cy="834211"/>
            <a:chOff x="2293914" y="2659348"/>
            <a:chExt cx="719928" cy="834211"/>
          </a:xfrm>
        </p:grpSpPr>
        <p:sp>
          <p:nvSpPr>
            <p:cNvPr id="41" name="Google Shape;2731;p41">
              <a:extLst>
                <a:ext uri="{FF2B5EF4-FFF2-40B4-BE49-F238E27FC236}">
                  <a16:creationId xmlns:a16="http://schemas.microsoft.com/office/drawing/2014/main" id="{EB08BA94-AA07-4B8C-89E9-70C955AC7ED6}"/>
                </a:ext>
              </a:extLst>
            </p:cNvPr>
            <p:cNvSpPr/>
            <p:nvPr/>
          </p:nvSpPr>
          <p:spPr>
            <a:xfrm>
              <a:off x="2293914" y="2659348"/>
              <a:ext cx="719928" cy="719319"/>
            </a:xfrm>
            <a:custGeom>
              <a:avLst/>
              <a:gdLst/>
              <a:ahLst/>
              <a:cxnLst/>
              <a:rect l="l" t="t" r="r" b="b"/>
              <a:pathLst>
                <a:path w="4731" h="4727" extrusionOk="0">
                  <a:moveTo>
                    <a:pt x="2363" y="1"/>
                  </a:moveTo>
                  <a:cubicBezTo>
                    <a:pt x="1058" y="1"/>
                    <a:pt x="0" y="1059"/>
                    <a:pt x="0" y="2364"/>
                  </a:cubicBezTo>
                  <a:cubicBezTo>
                    <a:pt x="0" y="3669"/>
                    <a:pt x="1058" y="4727"/>
                    <a:pt x="2363" y="4727"/>
                  </a:cubicBezTo>
                  <a:cubicBezTo>
                    <a:pt x="3673" y="4727"/>
                    <a:pt x="4731" y="3669"/>
                    <a:pt x="4731" y="2364"/>
                  </a:cubicBezTo>
                  <a:cubicBezTo>
                    <a:pt x="4731" y="1059"/>
                    <a:pt x="3673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2" name="Google Shape;2732;p41">
              <a:extLst>
                <a:ext uri="{FF2B5EF4-FFF2-40B4-BE49-F238E27FC236}">
                  <a16:creationId xmlns:a16="http://schemas.microsoft.com/office/drawing/2014/main" id="{EF08FE43-0D98-4BC1-AE55-48298390238E}"/>
                </a:ext>
              </a:extLst>
            </p:cNvPr>
            <p:cNvGrpSpPr/>
            <p:nvPr/>
          </p:nvGrpSpPr>
          <p:grpSpPr>
            <a:xfrm>
              <a:off x="2442282" y="2832216"/>
              <a:ext cx="460018" cy="408583"/>
              <a:chOff x="2442282" y="2832216"/>
              <a:chExt cx="460018" cy="408583"/>
            </a:xfrm>
          </p:grpSpPr>
          <p:sp>
            <p:nvSpPr>
              <p:cNvPr id="46" name="Google Shape;2733;p41">
                <a:extLst>
                  <a:ext uri="{FF2B5EF4-FFF2-40B4-BE49-F238E27FC236}">
                    <a16:creationId xmlns:a16="http://schemas.microsoft.com/office/drawing/2014/main" id="{3CA888F4-7891-4FD4-BA37-ACB16DD38B71}"/>
                  </a:ext>
                </a:extLst>
              </p:cNvPr>
              <p:cNvSpPr/>
              <p:nvPr/>
            </p:nvSpPr>
            <p:spPr>
              <a:xfrm>
                <a:off x="2442282" y="2913476"/>
                <a:ext cx="390779" cy="226433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1488" extrusionOk="0">
                    <a:moveTo>
                      <a:pt x="2511" y="52"/>
                    </a:moveTo>
                    <a:lnTo>
                      <a:pt x="2303" y="1435"/>
                    </a:lnTo>
                    <a:lnTo>
                      <a:pt x="265" y="1435"/>
                    </a:lnTo>
                    <a:lnTo>
                      <a:pt x="57" y="52"/>
                    </a:lnTo>
                    <a:close/>
                    <a:moveTo>
                      <a:pt x="27" y="0"/>
                    </a:moveTo>
                    <a:cubicBezTo>
                      <a:pt x="18" y="0"/>
                      <a:pt x="14" y="4"/>
                      <a:pt x="10" y="9"/>
                    </a:cubicBezTo>
                    <a:cubicBezTo>
                      <a:pt x="1" y="17"/>
                      <a:pt x="1" y="26"/>
                      <a:pt x="1" y="30"/>
                    </a:cubicBezTo>
                    <a:lnTo>
                      <a:pt x="213" y="1466"/>
                    </a:lnTo>
                    <a:cubicBezTo>
                      <a:pt x="218" y="1479"/>
                      <a:pt x="226" y="1487"/>
                      <a:pt x="239" y="1487"/>
                    </a:cubicBezTo>
                    <a:lnTo>
                      <a:pt x="2329" y="1487"/>
                    </a:lnTo>
                    <a:cubicBezTo>
                      <a:pt x="2342" y="1487"/>
                      <a:pt x="2351" y="1479"/>
                      <a:pt x="2351" y="1466"/>
                    </a:cubicBezTo>
                    <a:lnTo>
                      <a:pt x="2568" y="30"/>
                    </a:lnTo>
                    <a:cubicBezTo>
                      <a:pt x="2568" y="26"/>
                      <a:pt x="2563" y="17"/>
                      <a:pt x="2559" y="9"/>
                    </a:cubicBezTo>
                    <a:cubicBezTo>
                      <a:pt x="2555" y="4"/>
                      <a:pt x="2550" y="0"/>
                      <a:pt x="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Google Shape;2734;p41">
                <a:extLst>
                  <a:ext uri="{FF2B5EF4-FFF2-40B4-BE49-F238E27FC236}">
                    <a16:creationId xmlns:a16="http://schemas.microsoft.com/office/drawing/2014/main" id="{AB3F3717-24A8-442A-BE8A-177D7D5C5E0C}"/>
                  </a:ext>
                </a:extLst>
              </p:cNvPr>
              <p:cNvSpPr/>
              <p:nvPr/>
            </p:nvSpPr>
            <p:spPr>
              <a:xfrm>
                <a:off x="2449587" y="2832216"/>
                <a:ext cx="452713" cy="136803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899" extrusionOk="0">
                    <a:moveTo>
                      <a:pt x="2589" y="1"/>
                    </a:moveTo>
                    <a:cubicBezTo>
                      <a:pt x="2576" y="1"/>
                      <a:pt x="2563" y="9"/>
                      <a:pt x="2563" y="22"/>
                    </a:cubicBezTo>
                    <a:lnTo>
                      <a:pt x="2420" y="846"/>
                    </a:lnTo>
                    <a:lnTo>
                      <a:pt x="27" y="846"/>
                    </a:lnTo>
                    <a:cubicBezTo>
                      <a:pt x="9" y="846"/>
                      <a:pt x="1" y="859"/>
                      <a:pt x="1" y="872"/>
                    </a:cubicBezTo>
                    <a:cubicBezTo>
                      <a:pt x="1" y="885"/>
                      <a:pt x="9" y="898"/>
                      <a:pt x="27" y="898"/>
                    </a:cubicBezTo>
                    <a:lnTo>
                      <a:pt x="2442" y="898"/>
                    </a:lnTo>
                    <a:cubicBezTo>
                      <a:pt x="2455" y="898"/>
                      <a:pt x="2463" y="890"/>
                      <a:pt x="2468" y="877"/>
                    </a:cubicBezTo>
                    <a:lnTo>
                      <a:pt x="2611" y="53"/>
                    </a:lnTo>
                    <a:lnTo>
                      <a:pt x="2949" y="53"/>
                    </a:lnTo>
                    <a:cubicBezTo>
                      <a:pt x="2966" y="53"/>
                      <a:pt x="2975" y="40"/>
                      <a:pt x="2975" y="27"/>
                    </a:cubicBezTo>
                    <a:cubicBezTo>
                      <a:pt x="2975" y="14"/>
                      <a:pt x="2966" y="1"/>
                      <a:pt x="29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Google Shape;2735;p41">
                <a:extLst>
                  <a:ext uri="{FF2B5EF4-FFF2-40B4-BE49-F238E27FC236}">
                    <a16:creationId xmlns:a16="http://schemas.microsoft.com/office/drawing/2014/main" id="{BBE67207-BDBA-420C-8FC9-FB2F05AFE46D}"/>
                  </a:ext>
                </a:extLst>
              </p:cNvPr>
              <p:cNvSpPr/>
              <p:nvPr/>
            </p:nvSpPr>
            <p:spPr>
              <a:xfrm>
                <a:off x="2458108" y="3025627"/>
                <a:ext cx="359127" cy="806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53" extrusionOk="0">
                    <a:moveTo>
                      <a:pt x="27" y="0"/>
                    </a:moveTo>
                    <a:cubicBezTo>
                      <a:pt x="14" y="0"/>
                      <a:pt x="1" y="13"/>
                      <a:pt x="1" y="26"/>
                    </a:cubicBezTo>
                    <a:cubicBezTo>
                      <a:pt x="1" y="44"/>
                      <a:pt x="14" y="52"/>
                      <a:pt x="27" y="52"/>
                    </a:cubicBezTo>
                    <a:lnTo>
                      <a:pt x="2334" y="52"/>
                    </a:lnTo>
                    <a:cubicBezTo>
                      <a:pt x="2347" y="52"/>
                      <a:pt x="2360" y="44"/>
                      <a:pt x="2360" y="26"/>
                    </a:cubicBezTo>
                    <a:cubicBezTo>
                      <a:pt x="2360" y="13"/>
                      <a:pt x="2347" y="0"/>
                      <a:pt x="2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Google Shape;2736;p41">
                <a:extLst>
                  <a:ext uri="{FF2B5EF4-FFF2-40B4-BE49-F238E27FC236}">
                    <a16:creationId xmlns:a16="http://schemas.microsoft.com/office/drawing/2014/main" id="{60E536F0-61E2-426D-8CA5-C80B2F632B21}"/>
                  </a:ext>
                </a:extLst>
              </p:cNvPr>
              <p:cNvSpPr/>
              <p:nvPr/>
            </p:nvSpPr>
            <p:spPr>
              <a:xfrm>
                <a:off x="2466782" y="3078431"/>
                <a:ext cx="341932" cy="806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3" extrusionOk="0">
                    <a:moveTo>
                      <a:pt x="26" y="0"/>
                    </a:moveTo>
                    <a:cubicBezTo>
                      <a:pt x="9" y="0"/>
                      <a:pt x="0" y="13"/>
                      <a:pt x="0" y="26"/>
                    </a:cubicBezTo>
                    <a:cubicBezTo>
                      <a:pt x="0" y="39"/>
                      <a:pt x="9" y="52"/>
                      <a:pt x="26" y="52"/>
                    </a:cubicBezTo>
                    <a:lnTo>
                      <a:pt x="2220" y="52"/>
                    </a:lnTo>
                    <a:cubicBezTo>
                      <a:pt x="2233" y="52"/>
                      <a:pt x="2246" y="39"/>
                      <a:pt x="2246" y="26"/>
                    </a:cubicBezTo>
                    <a:cubicBezTo>
                      <a:pt x="2246" y="13"/>
                      <a:pt x="2233" y="0"/>
                      <a:pt x="2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Google Shape;2737;p41">
                <a:extLst>
                  <a:ext uri="{FF2B5EF4-FFF2-40B4-BE49-F238E27FC236}">
                    <a16:creationId xmlns:a16="http://schemas.microsoft.com/office/drawing/2014/main" id="{A7B8EA57-5520-4AB3-93E2-4E535E2A87AC}"/>
                  </a:ext>
                </a:extLst>
              </p:cNvPr>
              <p:cNvSpPr/>
              <p:nvPr/>
            </p:nvSpPr>
            <p:spPr>
              <a:xfrm>
                <a:off x="2751192" y="2914694"/>
                <a:ext cx="42304" cy="22445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475" extrusionOk="0">
                    <a:moveTo>
                      <a:pt x="256" y="1"/>
                    </a:moveTo>
                    <a:cubicBezTo>
                      <a:pt x="243" y="1"/>
                      <a:pt x="230" y="9"/>
                      <a:pt x="225" y="22"/>
                    </a:cubicBezTo>
                    <a:lnTo>
                      <a:pt x="4" y="1445"/>
                    </a:lnTo>
                    <a:cubicBezTo>
                      <a:pt x="0" y="1458"/>
                      <a:pt x="9" y="1471"/>
                      <a:pt x="26" y="1475"/>
                    </a:cubicBezTo>
                    <a:lnTo>
                      <a:pt x="30" y="1475"/>
                    </a:lnTo>
                    <a:cubicBezTo>
                      <a:pt x="39" y="1475"/>
                      <a:pt x="52" y="1462"/>
                      <a:pt x="52" y="1453"/>
                    </a:cubicBezTo>
                    <a:lnTo>
                      <a:pt x="278" y="31"/>
                    </a:lnTo>
                    <a:cubicBezTo>
                      <a:pt x="278" y="18"/>
                      <a:pt x="269" y="5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Google Shape;2738;p41">
                <a:extLst>
                  <a:ext uri="{FF2B5EF4-FFF2-40B4-BE49-F238E27FC236}">
                    <a16:creationId xmlns:a16="http://schemas.microsoft.com/office/drawing/2014/main" id="{E4E226FB-E105-4EE7-86F1-71FA6D5A3FC2}"/>
                  </a:ext>
                </a:extLst>
              </p:cNvPr>
              <p:cNvSpPr/>
              <p:nvPr/>
            </p:nvSpPr>
            <p:spPr>
              <a:xfrm>
                <a:off x="2699606" y="2914541"/>
                <a:ext cx="43065" cy="22460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1476" extrusionOk="0">
                    <a:moveTo>
                      <a:pt x="250" y="1"/>
                    </a:moveTo>
                    <a:cubicBezTo>
                      <a:pt x="239" y="1"/>
                      <a:pt x="230" y="9"/>
                      <a:pt x="226" y="23"/>
                    </a:cubicBezTo>
                    <a:lnTo>
                      <a:pt x="1" y="1446"/>
                    </a:lnTo>
                    <a:cubicBezTo>
                      <a:pt x="1" y="1459"/>
                      <a:pt x="10" y="1472"/>
                      <a:pt x="23" y="1476"/>
                    </a:cubicBezTo>
                    <a:lnTo>
                      <a:pt x="27" y="1476"/>
                    </a:lnTo>
                    <a:cubicBezTo>
                      <a:pt x="40" y="1476"/>
                      <a:pt x="53" y="1463"/>
                      <a:pt x="53" y="1454"/>
                    </a:cubicBezTo>
                    <a:lnTo>
                      <a:pt x="278" y="32"/>
                    </a:lnTo>
                    <a:cubicBezTo>
                      <a:pt x="283" y="15"/>
                      <a:pt x="274" y="2"/>
                      <a:pt x="257" y="2"/>
                    </a:cubicBezTo>
                    <a:cubicBezTo>
                      <a:pt x="254" y="1"/>
                      <a:pt x="252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Google Shape;2739;p41">
                <a:extLst>
                  <a:ext uri="{FF2B5EF4-FFF2-40B4-BE49-F238E27FC236}">
                    <a16:creationId xmlns:a16="http://schemas.microsoft.com/office/drawing/2014/main" id="{AA51102D-3169-40C4-9C98-42053BCBC23B}"/>
                  </a:ext>
                </a:extLst>
              </p:cNvPr>
              <p:cNvSpPr/>
              <p:nvPr/>
            </p:nvSpPr>
            <p:spPr>
              <a:xfrm>
                <a:off x="2646193" y="2914694"/>
                <a:ext cx="42456" cy="22445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475" extrusionOk="0">
                    <a:moveTo>
                      <a:pt x="256" y="1"/>
                    </a:moveTo>
                    <a:cubicBezTo>
                      <a:pt x="243" y="1"/>
                      <a:pt x="230" y="9"/>
                      <a:pt x="226" y="22"/>
                    </a:cubicBezTo>
                    <a:lnTo>
                      <a:pt x="1" y="1445"/>
                    </a:lnTo>
                    <a:cubicBezTo>
                      <a:pt x="1" y="1458"/>
                      <a:pt x="9" y="1471"/>
                      <a:pt x="22" y="1475"/>
                    </a:cubicBezTo>
                    <a:lnTo>
                      <a:pt x="27" y="1475"/>
                    </a:lnTo>
                    <a:cubicBezTo>
                      <a:pt x="40" y="1475"/>
                      <a:pt x="53" y="1462"/>
                      <a:pt x="53" y="1453"/>
                    </a:cubicBezTo>
                    <a:lnTo>
                      <a:pt x="278" y="31"/>
                    </a:lnTo>
                    <a:cubicBezTo>
                      <a:pt x="278" y="18"/>
                      <a:pt x="269" y="5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Google Shape;2740;p41">
                <a:extLst>
                  <a:ext uri="{FF2B5EF4-FFF2-40B4-BE49-F238E27FC236}">
                    <a16:creationId xmlns:a16="http://schemas.microsoft.com/office/drawing/2014/main" id="{CBD7BB8B-8F8B-4955-98B1-2D468113AE21}"/>
                  </a:ext>
                </a:extLst>
              </p:cNvPr>
              <p:cNvSpPr/>
              <p:nvPr/>
            </p:nvSpPr>
            <p:spPr>
              <a:xfrm>
                <a:off x="2487173" y="2914694"/>
                <a:ext cx="43065" cy="22445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1475" extrusionOk="0">
                    <a:moveTo>
                      <a:pt x="27" y="1"/>
                    </a:moveTo>
                    <a:cubicBezTo>
                      <a:pt x="9" y="5"/>
                      <a:pt x="1" y="18"/>
                      <a:pt x="5" y="31"/>
                    </a:cubicBezTo>
                    <a:lnTo>
                      <a:pt x="231" y="1453"/>
                    </a:lnTo>
                    <a:cubicBezTo>
                      <a:pt x="231" y="1462"/>
                      <a:pt x="244" y="1475"/>
                      <a:pt x="257" y="1475"/>
                    </a:cubicBezTo>
                    <a:lnTo>
                      <a:pt x="261" y="1475"/>
                    </a:lnTo>
                    <a:cubicBezTo>
                      <a:pt x="274" y="1471"/>
                      <a:pt x="283" y="1458"/>
                      <a:pt x="283" y="1445"/>
                    </a:cubicBezTo>
                    <a:lnTo>
                      <a:pt x="57" y="22"/>
                    </a:lnTo>
                    <a:cubicBezTo>
                      <a:pt x="53" y="9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Google Shape;2741;p41">
                <a:extLst>
                  <a:ext uri="{FF2B5EF4-FFF2-40B4-BE49-F238E27FC236}">
                    <a16:creationId xmlns:a16="http://schemas.microsoft.com/office/drawing/2014/main" id="{E7389AFE-F655-42C6-BB7C-F5DC8DD38E64}"/>
                  </a:ext>
                </a:extLst>
              </p:cNvPr>
              <p:cNvSpPr/>
              <p:nvPr/>
            </p:nvSpPr>
            <p:spPr>
              <a:xfrm>
                <a:off x="2539368" y="2915150"/>
                <a:ext cx="43065" cy="223998"/>
              </a:xfrm>
              <a:custGeom>
                <a:avLst/>
                <a:gdLst/>
                <a:ahLst/>
                <a:cxnLst/>
                <a:rect l="l" t="t" r="r" b="b"/>
                <a:pathLst>
                  <a:path w="283" h="1472" extrusionOk="0">
                    <a:moveTo>
                      <a:pt x="33" y="1"/>
                    </a:moveTo>
                    <a:cubicBezTo>
                      <a:pt x="31" y="1"/>
                      <a:pt x="28" y="1"/>
                      <a:pt x="26" y="2"/>
                    </a:cubicBezTo>
                    <a:cubicBezTo>
                      <a:pt x="9" y="2"/>
                      <a:pt x="0" y="15"/>
                      <a:pt x="5" y="32"/>
                    </a:cubicBezTo>
                    <a:lnTo>
                      <a:pt x="226" y="1450"/>
                    </a:lnTo>
                    <a:cubicBezTo>
                      <a:pt x="230" y="1459"/>
                      <a:pt x="239" y="1472"/>
                      <a:pt x="252" y="1472"/>
                    </a:cubicBezTo>
                    <a:lnTo>
                      <a:pt x="256" y="1472"/>
                    </a:lnTo>
                    <a:cubicBezTo>
                      <a:pt x="273" y="1468"/>
                      <a:pt x="282" y="1455"/>
                      <a:pt x="278" y="1442"/>
                    </a:cubicBezTo>
                    <a:lnTo>
                      <a:pt x="57" y="24"/>
                    </a:lnTo>
                    <a:cubicBezTo>
                      <a:pt x="53" y="9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Google Shape;2742;p41">
                <a:extLst>
                  <a:ext uri="{FF2B5EF4-FFF2-40B4-BE49-F238E27FC236}">
                    <a16:creationId xmlns:a16="http://schemas.microsoft.com/office/drawing/2014/main" id="{1F004A2F-37B6-4348-A231-E8B009BC987B}"/>
                  </a:ext>
                </a:extLst>
              </p:cNvPr>
              <p:cNvSpPr/>
              <p:nvPr/>
            </p:nvSpPr>
            <p:spPr>
              <a:xfrm>
                <a:off x="2592781" y="2914085"/>
                <a:ext cx="43065" cy="22506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1479" extrusionOk="0">
                    <a:moveTo>
                      <a:pt x="26" y="0"/>
                    </a:moveTo>
                    <a:cubicBezTo>
                      <a:pt x="9" y="5"/>
                      <a:pt x="0" y="18"/>
                      <a:pt x="5" y="31"/>
                    </a:cubicBezTo>
                    <a:lnTo>
                      <a:pt x="226" y="1457"/>
                    </a:lnTo>
                    <a:cubicBezTo>
                      <a:pt x="230" y="1466"/>
                      <a:pt x="239" y="1479"/>
                      <a:pt x="252" y="1479"/>
                    </a:cubicBezTo>
                    <a:lnTo>
                      <a:pt x="256" y="1479"/>
                    </a:lnTo>
                    <a:cubicBezTo>
                      <a:pt x="269" y="1475"/>
                      <a:pt x="282" y="1462"/>
                      <a:pt x="278" y="1449"/>
                    </a:cubicBezTo>
                    <a:lnTo>
                      <a:pt x="57" y="22"/>
                    </a:lnTo>
                    <a:cubicBezTo>
                      <a:pt x="52" y="9"/>
                      <a:pt x="39" y="0"/>
                      <a:pt x="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Google Shape;2743;p41">
                <a:extLst>
                  <a:ext uri="{FF2B5EF4-FFF2-40B4-BE49-F238E27FC236}">
                    <a16:creationId xmlns:a16="http://schemas.microsoft.com/office/drawing/2014/main" id="{56058094-9742-4255-91E0-0253C020833B}"/>
                  </a:ext>
                </a:extLst>
              </p:cNvPr>
              <p:cNvSpPr/>
              <p:nvPr/>
            </p:nvSpPr>
            <p:spPr>
              <a:xfrm>
                <a:off x="2495086" y="3114040"/>
                <a:ext cx="307693" cy="61478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404" extrusionOk="0">
                    <a:moveTo>
                      <a:pt x="2000" y="0"/>
                    </a:moveTo>
                    <a:cubicBezTo>
                      <a:pt x="1982" y="0"/>
                      <a:pt x="1969" y="9"/>
                      <a:pt x="1969" y="26"/>
                    </a:cubicBezTo>
                    <a:lnTo>
                      <a:pt x="1926" y="351"/>
                    </a:lnTo>
                    <a:lnTo>
                      <a:pt x="27" y="347"/>
                    </a:lnTo>
                    <a:cubicBezTo>
                      <a:pt x="14" y="347"/>
                      <a:pt x="1" y="360"/>
                      <a:pt x="1" y="373"/>
                    </a:cubicBezTo>
                    <a:cubicBezTo>
                      <a:pt x="1" y="386"/>
                      <a:pt x="14" y="399"/>
                      <a:pt x="27" y="399"/>
                    </a:cubicBezTo>
                    <a:lnTo>
                      <a:pt x="1947" y="403"/>
                    </a:lnTo>
                    <a:cubicBezTo>
                      <a:pt x="1961" y="403"/>
                      <a:pt x="1974" y="395"/>
                      <a:pt x="1974" y="382"/>
                    </a:cubicBezTo>
                    <a:lnTo>
                      <a:pt x="2021" y="30"/>
                    </a:lnTo>
                    <a:cubicBezTo>
                      <a:pt x="2021" y="17"/>
                      <a:pt x="2013" y="4"/>
                      <a:pt x="20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Google Shape;2744;p41">
                <a:extLst>
                  <a:ext uri="{FF2B5EF4-FFF2-40B4-BE49-F238E27FC236}">
                    <a16:creationId xmlns:a16="http://schemas.microsoft.com/office/drawing/2014/main" id="{B629E3F5-9F2C-4558-AC4A-11EE8BAD06AF}"/>
                  </a:ext>
                </a:extLst>
              </p:cNvPr>
              <p:cNvSpPr/>
              <p:nvPr/>
            </p:nvSpPr>
            <p:spPr>
              <a:xfrm>
                <a:off x="2495847" y="3183278"/>
                <a:ext cx="57521" cy="5752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8" extrusionOk="0">
                    <a:moveTo>
                      <a:pt x="187" y="52"/>
                    </a:moveTo>
                    <a:cubicBezTo>
                      <a:pt x="265" y="52"/>
                      <a:pt x="325" y="113"/>
                      <a:pt x="325" y="187"/>
                    </a:cubicBezTo>
                    <a:cubicBezTo>
                      <a:pt x="325" y="265"/>
                      <a:pt x="265" y="326"/>
                      <a:pt x="187" y="326"/>
                    </a:cubicBezTo>
                    <a:cubicBezTo>
                      <a:pt x="113" y="326"/>
                      <a:pt x="52" y="265"/>
                      <a:pt x="52" y="187"/>
                    </a:cubicBezTo>
                    <a:cubicBezTo>
                      <a:pt x="52" y="113"/>
                      <a:pt x="113" y="52"/>
                      <a:pt x="187" y="52"/>
                    </a:cubicBezTo>
                    <a:close/>
                    <a:moveTo>
                      <a:pt x="187" y="0"/>
                    </a:moveTo>
                    <a:cubicBezTo>
                      <a:pt x="87" y="0"/>
                      <a:pt x="0" y="87"/>
                      <a:pt x="0" y="187"/>
                    </a:cubicBezTo>
                    <a:cubicBezTo>
                      <a:pt x="0" y="291"/>
                      <a:pt x="87" y="378"/>
                      <a:pt x="187" y="378"/>
                    </a:cubicBezTo>
                    <a:cubicBezTo>
                      <a:pt x="291" y="378"/>
                      <a:pt x="377" y="291"/>
                      <a:pt x="377" y="187"/>
                    </a:cubicBezTo>
                    <a:cubicBezTo>
                      <a:pt x="377" y="87"/>
                      <a:pt x="291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Google Shape;2745;p41">
                <a:extLst>
                  <a:ext uri="{FF2B5EF4-FFF2-40B4-BE49-F238E27FC236}">
                    <a16:creationId xmlns:a16="http://schemas.microsoft.com/office/drawing/2014/main" id="{4CCD430E-B879-42D7-8B03-C923CBDC6A50}"/>
                  </a:ext>
                </a:extLst>
              </p:cNvPr>
              <p:cNvSpPr/>
              <p:nvPr/>
            </p:nvSpPr>
            <p:spPr>
              <a:xfrm>
                <a:off x="2726084" y="3183278"/>
                <a:ext cx="57521" cy="5752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8" extrusionOk="0">
                    <a:moveTo>
                      <a:pt x="191" y="52"/>
                    </a:moveTo>
                    <a:cubicBezTo>
                      <a:pt x="265" y="52"/>
                      <a:pt x="325" y="113"/>
                      <a:pt x="325" y="187"/>
                    </a:cubicBezTo>
                    <a:cubicBezTo>
                      <a:pt x="325" y="265"/>
                      <a:pt x="265" y="326"/>
                      <a:pt x="191" y="326"/>
                    </a:cubicBezTo>
                    <a:cubicBezTo>
                      <a:pt x="113" y="326"/>
                      <a:pt x="52" y="265"/>
                      <a:pt x="52" y="187"/>
                    </a:cubicBezTo>
                    <a:cubicBezTo>
                      <a:pt x="52" y="113"/>
                      <a:pt x="113" y="52"/>
                      <a:pt x="191" y="52"/>
                    </a:cubicBezTo>
                    <a:close/>
                    <a:moveTo>
                      <a:pt x="191" y="0"/>
                    </a:moveTo>
                    <a:cubicBezTo>
                      <a:pt x="87" y="0"/>
                      <a:pt x="0" y="87"/>
                      <a:pt x="0" y="187"/>
                    </a:cubicBezTo>
                    <a:cubicBezTo>
                      <a:pt x="0" y="291"/>
                      <a:pt x="87" y="378"/>
                      <a:pt x="191" y="378"/>
                    </a:cubicBezTo>
                    <a:cubicBezTo>
                      <a:pt x="291" y="378"/>
                      <a:pt x="377" y="291"/>
                      <a:pt x="377" y="187"/>
                    </a:cubicBezTo>
                    <a:cubicBezTo>
                      <a:pt x="377" y="87"/>
                      <a:pt x="291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" name="Google Shape;2746;p41">
              <a:extLst>
                <a:ext uri="{FF2B5EF4-FFF2-40B4-BE49-F238E27FC236}">
                  <a16:creationId xmlns:a16="http://schemas.microsoft.com/office/drawing/2014/main" id="{718D67FD-571F-432D-9403-2485218D10A1}"/>
                </a:ext>
              </a:extLst>
            </p:cNvPr>
            <p:cNvSpPr/>
            <p:nvPr/>
          </p:nvSpPr>
          <p:spPr>
            <a:xfrm>
              <a:off x="2550477" y="3282952"/>
              <a:ext cx="210759" cy="210607"/>
            </a:xfrm>
            <a:custGeom>
              <a:avLst/>
              <a:gdLst/>
              <a:ahLst/>
              <a:cxnLst/>
              <a:rect l="l" t="t" r="r" b="b"/>
              <a:pathLst>
                <a:path w="1385" h="1384" extrusionOk="0">
                  <a:moveTo>
                    <a:pt x="690" y="0"/>
                  </a:moveTo>
                  <a:cubicBezTo>
                    <a:pt x="309" y="0"/>
                    <a:pt x="1" y="308"/>
                    <a:pt x="1" y="689"/>
                  </a:cubicBezTo>
                  <a:cubicBezTo>
                    <a:pt x="1" y="1071"/>
                    <a:pt x="309" y="1383"/>
                    <a:pt x="690" y="1383"/>
                  </a:cubicBezTo>
                  <a:cubicBezTo>
                    <a:pt x="1072" y="1383"/>
                    <a:pt x="1384" y="1071"/>
                    <a:pt x="1384" y="689"/>
                  </a:cubicBezTo>
                  <a:cubicBezTo>
                    <a:pt x="1384" y="308"/>
                    <a:pt x="1072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Google Shape;2747;p41">
              <a:extLst>
                <a:ext uri="{FF2B5EF4-FFF2-40B4-BE49-F238E27FC236}">
                  <a16:creationId xmlns:a16="http://schemas.microsoft.com/office/drawing/2014/main" id="{5CB86639-E4DD-4A69-9A85-9C04DFDDBE70}"/>
                </a:ext>
              </a:extLst>
            </p:cNvPr>
            <p:cNvSpPr/>
            <p:nvPr/>
          </p:nvSpPr>
          <p:spPr>
            <a:xfrm>
              <a:off x="2635694" y="3311256"/>
              <a:ext cx="44282" cy="151868"/>
            </a:xfrm>
            <a:custGeom>
              <a:avLst/>
              <a:gdLst/>
              <a:ahLst/>
              <a:cxnLst/>
              <a:rect l="l" t="t" r="r" b="b"/>
              <a:pathLst>
                <a:path w="291" h="998" extrusionOk="0">
                  <a:moveTo>
                    <a:pt x="148" y="1"/>
                  </a:moveTo>
                  <a:cubicBezTo>
                    <a:pt x="65" y="1"/>
                    <a:pt x="0" y="66"/>
                    <a:pt x="0" y="148"/>
                  </a:cubicBezTo>
                  <a:lnTo>
                    <a:pt x="0" y="855"/>
                  </a:lnTo>
                  <a:cubicBezTo>
                    <a:pt x="0" y="933"/>
                    <a:pt x="65" y="998"/>
                    <a:pt x="148" y="998"/>
                  </a:cubicBezTo>
                  <a:cubicBezTo>
                    <a:pt x="226" y="998"/>
                    <a:pt x="291" y="933"/>
                    <a:pt x="291" y="855"/>
                  </a:cubicBezTo>
                  <a:lnTo>
                    <a:pt x="291" y="148"/>
                  </a:lnTo>
                  <a:cubicBezTo>
                    <a:pt x="291" y="66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Google Shape;2748;p41">
              <a:extLst>
                <a:ext uri="{FF2B5EF4-FFF2-40B4-BE49-F238E27FC236}">
                  <a16:creationId xmlns:a16="http://schemas.microsoft.com/office/drawing/2014/main" id="{FA4FD7B8-97B9-471E-BFEF-AD982B97F1C1}"/>
                </a:ext>
              </a:extLst>
            </p:cNvPr>
            <p:cNvSpPr/>
            <p:nvPr/>
          </p:nvSpPr>
          <p:spPr>
            <a:xfrm>
              <a:off x="2584868" y="3364668"/>
              <a:ext cx="151868" cy="43674"/>
            </a:xfrm>
            <a:custGeom>
              <a:avLst/>
              <a:gdLst/>
              <a:ahLst/>
              <a:cxnLst/>
              <a:rect l="l" t="t" r="r" b="b"/>
              <a:pathLst>
                <a:path w="998" h="287" extrusionOk="0">
                  <a:moveTo>
                    <a:pt x="143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2"/>
                    <a:pt x="65" y="287"/>
                    <a:pt x="143" y="287"/>
                  </a:cubicBezTo>
                  <a:lnTo>
                    <a:pt x="850" y="287"/>
                  </a:lnTo>
                  <a:cubicBezTo>
                    <a:pt x="933" y="287"/>
                    <a:pt x="998" y="222"/>
                    <a:pt x="998" y="144"/>
                  </a:cubicBezTo>
                  <a:cubicBezTo>
                    <a:pt x="998" y="66"/>
                    <a:pt x="933" y="1"/>
                    <a:pt x="85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Google Shape;2749;p41">
            <a:extLst>
              <a:ext uri="{FF2B5EF4-FFF2-40B4-BE49-F238E27FC236}">
                <a16:creationId xmlns:a16="http://schemas.microsoft.com/office/drawing/2014/main" id="{2EC4AA95-F48A-4963-85FF-B3FCDFA91D7D}"/>
              </a:ext>
            </a:extLst>
          </p:cNvPr>
          <p:cNvGrpSpPr/>
          <p:nvPr/>
        </p:nvGrpSpPr>
        <p:grpSpPr>
          <a:xfrm>
            <a:off x="6331426" y="1698961"/>
            <a:ext cx="530626" cy="556039"/>
            <a:chOff x="4306676" y="1200436"/>
            <a:chExt cx="530626" cy="556039"/>
          </a:xfrm>
        </p:grpSpPr>
        <p:sp>
          <p:nvSpPr>
            <p:cNvPr id="36" name="Google Shape;2750;p41">
              <a:extLst>
                <a:ext uri="{FF2B5EF4-FFF2-40B4-BE49-F238E27FC236}">
                  <a16:creationId xmlns:a16="http://schemas.microsoft.com/office/drawing/2014/main" id="{5838C1C2-3C38-423A-B4C8-87CC0350226D}"/>
                </a:ext>
              </a:extLst>
            </p:cNvPr>
            <p:cNvSpPr/>
            <p:nvPr/>
          </p:nvSpPr>
          <p:spPr>
            <a:xfrm>
              <a:off x="4561413" y="1200436"/>
              <a:ext cx="156433" cy="141825"/>
            </a:xfrm>
            <a:custGeom>
              <a:avLst/>
              <a:gdLst/>
              <a:ahLst/>
              <a:cxnLst/>
              <a:rect l="l" t="t" r="r" b="b"/>
              <a:pathLst>
                <a:path w="1028" h="932" extrusionOk="0">
                  <a:moveTo>
                    <a:pt x="686" y="86"/>
                  </a:moveTo>
                  <a:cubicBezTo>
                    <a:pt x="741" y="86"/>
                    <a:pt x="793" y="110"/>
                    <a:pt x="846" y="159"/>
                  </a:cubicBezTo>
                  <a:cubicBezTo>
                    <a:pt x="924" y="233"/>
                    <a:pt x="932" y="320"/>
                    <a:pt x="876" y="424"/>
                  </a:cubicBezTo>
                  <a:cubicBezTo>
                    <a:pt x="754" y="639"/>
                    <a:pt x="381" y="843"/>
                    <a:pt x="142" y="843"/>
                  </a:cubicBezTo>
                  <a:cubicBezTo>
                    <a:pt x="126" y="843"/>
                    <a:pt x="110" y="842"/>
                    <a:pt x="95" y="840"/>
                  </a:cubicBezTo>
                  <a:cubicBezTo>
                    <a:pt x="134" y="706"/>
                    <a:pt x="356" y="203"/>
                    <a:pt x="603" y="103"/>
                  </a:cubicBezTo>
                  <a:cubicBezTo>
                    <a:pt x="631" y="92"/>
                    <a:pt x="659" y="86"/>
                    <a:pt x="686" y="86"/>
                  </a:cubicBezTo>
                  <a:close/>
                  <a:moveTo>
                    <a:pt x="684" y="0"/>
                  </a:moveTo>
                  <a:cubicBezTo>
                    <a:pt x="639" y="0"/>
                    <a:pt x="593" y="11"/>
                    <a:pt x="546" y="34"/>
                  </a:cubicBezTo>
                  <a:cubicBezTo>
                    <a:pt x="239" y="185"/>
                    <a:pt x="0" y="797"/>
                    <a:pt x="4" y="875"/>
                  </a:cubicBezTo>
                  <a:cubicBezTo>
                    <a:pt x="9" y="901"/>
                    <a:pt x="26" y="914"/>
                    <a:pt x="39" y="918"/>
                  </a:cubicBezTo>
                  <a:cubicBezTo>
                    <a:pt x="69" y="927"/>
                    <a:pt x="104" y="931"/>
                    <a:pt x="143" y="931"/>
                  </a:cubicBezTo>
                  <a:cubicBezTo>
                    <a:pt x="412" y="931"/>
                    <a:pt x="815" y="710"/>
                    <a:pt x="950" y="467"/>
                  </a:cubicBezTo>
                  <a:cubicBezTo>
                    <a:pt x="1028" y="328"/>
                    <a:pt x="1010" y="198"/>
                    <a:pt x="906" y="99"/>
                  </a:cubicBezTo>
                  <a:cubicBezTo>
                    <a:pt x="838" y="33"/>
                    <a:pt x="762" y="0"/>
                    <a:pt x="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Google Shape;2751;p41">
              <a:extLst>
                <a:ext uri="{FF2B5EF4-FFF2-40B4-BE49-F238E27FC236}">
                  <a16:creationId xmlns:a16="http://schemas.microsoft.com/office/drawing/2014/main" id="{6617F92B-675E-4D69-BBA4-D9362A2A7B31}"/>
                </a:ext>
              </a:extLst>
            </p:cNvPr>
            <p:cNvSpPr/>
            <p:nvPr/>
          </p:nvSpPr>
          <p:spPr>
            <a:xfrm>
              <a:off x="4419436" y="1200436"/>
              <a:ext cx="157194" cy="141825"/>
            </a:xfrm>
            <a:custGeom>
              <a:avLst/>
              <a:gdLst/>
              <a:ahLst/>
              <a:cxnLst/>
              <a:rect l="l" t="t" r="r" b="b"/>
              <a:pathLst>
                <a:path w="1033" h="932" extrusionOk="0">
                  <a:moveTo>
                    <a:pt x="343" y="86"/>
                  </a:moveTo>
                  <a:cubicBezTo>
                    <a:pt x="370" y="86"/>
                    <a:pt x="397" y="92"/>
                    <a:pt x="426" y="103"/>
                  </a:cubicBezTo>
                  <a:cubicBezTo>
                    <a:pt x="677" y="203"/>
                    <a:pt x="894" y="706"/>
                    <a:pt x="933" y="840"/>
                  </a:cubicBezTo>
                  <a:cubicBezTo>
                    <a:pt x="918" y="842"/>
                    <a:pt x="903" y="843"/>
                    <a:pt x="887" y="843"/>
                  </a:cubicBezTo>
                  <a:cubicBezTo>
                    <a:pt x="647" y="843"/>
                    <a:pt x="274" y="639"/>
                    <a:pt x="153" y="424"/>
                  </a:cubicBezTo>
                  <a:cubicBezTo>
                    <a:pt x="96" y="320"/>
                    <a:pt x="105" y="233"/>
                    <a:pt x="183" y="159"/>
                  </a:cubicBezTo>
                  <a:cubicBezTo>
                    <a:pt x="235" y="110"/>
                    <a:pt x="288" y="86"/>
                    <a:pt x="343" y="86"/>
                  </a:cubicBezTo>
                  <a:close/>
                  <a:moveTo>
                    <a:pt x="345" y="0"/>
                  </a:moveTo>
                  <a:cubicBezTo>
                    <a:pt x="269" y="0"/>
                    <a:pt x="195" y="33"/>
                    <a:pt x="127" y="99"/>
                  </a:cubicBezTo>
                  <a:cubicBezTo>
                    <a:pt x="18" y="198"/>
                    <a:pt x="1" y="328"/>
                    <a:pt x="79" y="467"/>
                  </a:cubicBezTo>
                  <a:cubicBezTo>
                    <a:pt x="218" y="710"/>
                    <a:pt x="617" y="931"/>
                    <a:pt x="890" y="931"/>
                  </a:cubicBezTo>
                  <a:cubicBezTo>
                    <a:pt x="924" y="931"/>
                    <a:pt x="959" y="927"/>
                    <a:pt x="989" y="918"/>
                  </a:cubicBezTo>
                  <a:cubicBezTo>
                    <a:pt x="1002" y="914"/>
                    <a:pt x="1020" y="901"/>
                    <a:pt x="1024" y="875"/>
                  </a:cubicBezTo>
                  <a:cubicBezTo>
                    <a:pt x="1033" y="797"/>
                    <a:pt x="794" y="185"/>
                    <a:pt x="482" y="34"/>
                  </a:cubicBezTo>
                  <a:cubicBezTo>
                    <a:pt x="436" y="11"/>
                    <a:pt x="390" y="0"/>
                    <a:pt x="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Google Shape;2752;p41">
              <a:extLst>
                <a:ext uri="{FF2B5EF4-FFF2-40B4-BE49-F238E27FC236}">
                  <a16:creationId xmlns:a16="http://schemas.microsoft.com/office/drawing/2014/main" id="{BF648FFC-7F7F-4BBE-8235-C8036115CCDC}"/>
                </a:ext>
              </a:extLst>
            </p:cNvPr>
            <p:cNvSpPr/>
            <p:nvPr/>
          </p:nvSpPr>
          <p:spPr>
            <a:xfrm>
              <a:off x="4343654" y="1384261"/>
              <a:ext cx="456670" cy="372214"/>
            </a:xfrm>
            <a:custGeom>
              <a:avLst/>
              <a:gdLst/>
              <a:ahLst/>
              <a:cxnLst/>
              <a:rect l="l" t="t" r="r" b="b"/>
              <a:pathLst>
                <a:path w="3001" h="2446" extrusionOk="0">
                  <a:moveTo>
                    <a:pt x="0" y="1"/>
                  </a:moveTo>
                  <a:lnTo>
                    <a:pt x="0" y="2264"/>
                  </a:lnTo>
                  <a:cubicBezTo>
                    <a:pt x="0" y="2364"/>
                    <a:pt x="78" y="2446"/>
                    <a:pt x="178" y="2446"/>
                  </a:cubicBezTo>
                  <a:lnTo>
                    <a:pt x="2818" y="2446"/>
                  </a:lnTo>
                  <a:cubicBezTo>
                    <a:pt x="2918" y="2446"/>
                    <a:pt x="3001" y="2364"/>
                    <a:pt x="3001" y="2264"/>
                  </a:cubicBezTo>
                  <a:lnTo>
                    <a:pt x="3001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Google Shape;2753;p41">
              <a:extLst>
                <a:ext uri="{FF2B5EF4-FFF2-40B4-BE49-F238E27FC236}">
                  <a16:creationId xmlns:a16="http://schemas.microsoft.com/office/drawing/2014/main" id="{A7413957-15F5-492D-88BF-940ACCE25900}"/>
                </a:ext>
              </a:extLst>
            </p:cNvPr>
            <p:cNvSpPr/>
            <p:nvPr/>
          </p:nvSpPr>
          <p:spPr>
            <a:xfrm>
              <a:off x="4306676" y="1330239"/>
              <a:ext cx="530626" cy="80499"/>
            </a:xfrm>
            <a:custGeom>
              <a:avLst/>
              <a:gdLst/>
              <a:ahLst/>
              <a:cxnLst/>
              <a:rect l="l" t="t" r="r" b="b"/>
              <a:pathLst>
                <a:path w="3487" h="529" extrusionOk="0">
                  <a:moveTo>
                    <a:pt x="113" y="0"/>
                  </a:moveTo>
                  <a:cubicBezTo>
                    <a:pt x="52" y="0"/>
                    <a:pt x="0" y="52"/>
                    <a:pt x="0" y="113"/>
                  </a:cubicBezTo>
                  <a:lnTo>
                    <a:pt x="0" y="412"/>
                  </a:lnTo>
                  <a:cubicBezTo>
                    <a:pt x="0" y="477"/>
                    <a:pt x="52" y="529"/>
                    <a:pt x="113" y="529"/>
                  </a:cubicBezTo>
                  <a:lnTo>
                    <a:pt x="3369" y="529"/>
                  </a:lnTo>
                  <a:cubicBezTo>
                    <a:pt x="3434" y="529"/>
                    <a:pt x="3486" y="477"/>
                    <a:pt x="3486" y="412"/>
                  </a:cubicBezTo>
                  <a:lnTo>
                    <a:pt x="3486" y="113"/>
                  </a:lnTo>
                  <a:cubicBezTo>
                    <a:pt x="3486" y="52"/>
                    <a:pt x="3434" y="0"/>
                    <a:pt x="3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Google Shape;2754;p41">
              <a:extLst>
                <a:ext uri="{FF2B5EF4-FFF2-40B4-BE49-F238E27FC236}">
                  <a16:creationId xmlns:a16="http://schemas.microsoft.com/office/drawing/2014/main" id="{F48465B3-46A8-4E52-80F6-3E2E18B88F4F}"/>
                </a:ext>
              </a:extLst>
            </p:cNvPr>
            <p:cNvSpPr/>
            <p:nvPr/>
          </p:nvSpPr>
          <p:spPr>
            <a:xfrm>
              <a:off x="4530978" y="1329479"/>
              <a:ext cx="78064" cy="426996"/>
            </a:xfrm>
            <a:custGeom>
              <a:avLst/>
              <a:gdLst/>
              <a:ahLst/>
              <a:cxnLst/>
              <a:rect l="l" t="t" r="r" b="b"/>
              <a:pathLst>
                <a:path w="513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512" y="2806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" name="Google Shape;2755;p41">
            <a:extLst>
              <a:ext uri="{FF2B5EF4-FFF2-40B4-BE49-F238E27FC236}">
                <a16:creationId xmlns:a16="http://schemas.microsoft.com/office/drawing/2014/main" id="{870FD128-B495-4AC8-81B3-FFBA084193E1}"/>
              </a:ext>
            </a:extLst>
          </p:cNvPr>
          <p:cNvGrpSpPr/>
          <p:nvPr/>
        </p:nvGrpSpPr>
        <p:grpSpPr>
          <a:xfrm>
            <a:off x="8187626" y="1790172"/>
            <a:ext cx="812297" cy="546453"/>
            <a:chOff x="6064526" y="1268472"/>
            <a:chExt cx="812297" cy="546453"/>
          </a:xfrm>
        </p:grpSpPr>
        <p:sp>
          <p:nvSpPr>
            <p:cNvPr id="19" name="Google Shape;2756;p41">
              <a:extLst>
                <a:ext uri="{FF2B5EF4-FFF2-40B4-BE49-F238E27FC236}">
                  <a16:creationId xmlns:a16="http://schemas.microsoft.com/office/drawing/2014/main" id="{D1A6844A-CF98-411B-BFC1-D14DFF82DBA7}"/>
                </a:ext>
              </a:extLst>
            </p:cNvPr>
            <p:cNvSpPr/>
            <p:nvPr/>
          </p:nvSpPr>
          <p:spPr>
            <a:xfrm>
              <a:off x="6064526" y="1376058"/>
              <a:ext cx="216541" cy="346497"/>
            </a:xfrm>
            <a:custGeom>
              <a:avLst/>
              <a:gdLst/>
              <a:ahLst/>
              <a:cxnLst/>
              <a:rect l="l" t="t" r="r" b="b"/>
              <a:pathLst>
                <a:path w="1423" h="2277" extrusionOk="0">
                  <a:moveTo>
                    <a:pt x="1210" y="260"/>
                  </a:moveTo>
                  <a:lnTo>
                    <a:pt x="1210" y="1175"/>
                  </a:lnTo>
                  <a:lnTo>
                    <a:pt x="391" y="1175"/>
                  </a:lnTo>
                  <a:lnTo>
                    <a:pt x="391" y="798"/>
                  </a:lnTo>
                  <a:cubicBezTo>
                    <a:pt x="391" y="499"/>
                    <a:pt x="629" y="260"/>
                    <a:pt x="924" y="260"/>
                  </a:cubicBezTo>
                  <a:close/>
                  <a:moveTo>
                    <a:pt x="1085" y="0"/>
                  </a:moveTo>
                  <a:cubicBezTo>
                    <a:pt x="486" y="0"/>
                    <a:pt x="1" y="481"/>
                    <a:pt x="1" y="1080"/>
                  </a:cubicBezTo>
                  <a:lnTo>
                    <a:pt x="1" y="1942"/>
                  </a:lnTo>
                  <a:cubicBezTo>
                    <a:pt x="1" y="2125"/>
                    <a:pt x="148" y="2276"/>
                    <a:pt x="334" y="2276"/>
                  </a:cubicBezTo>
                  <a:lnTo>
                    <a:pt x="1423" y="2276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Google Shape;2757;p41">
              <a:extLst>
                <a:ext uri="{FF2B5EF4-FFF2-40B4-BE49-F238E27FC236}">
                  <a16:creationId xmlns:a16="http://schemas.microsoft.com/office/drawing/2014/main" id="{9397B84B-ADA0-4992-BD12-EAFFFF11EED9}"/>
                </a:ext>
              </a:extLst>
            </p:cNvPr>
            <p:cNvSpPr/>
            <p:nvPr/>
          </p:nvSpPr>
          <p:spPr>
            <a:xfrm>
              <a:off x="6289589" y="1268472"/>
              <a:ext cx="587234" cy="399909"/>
            </a:xfrm>
            <a:custGeom>
              <a:avLst/>
              <a:gdLst/>
              <a:ahLst/>
              <a:cxnLst/>
              <a:rect l="l" t="t" r="r" b="b"/>
              <a:pathLst>
                <a:path w="3859" h="2628" extrusionOk="0">
                  <a:moveTo>
                    <a:pt x="0" y="0"/>
                  </a:moveTo>
                  <a:lnTo>
                    <a:pt x="0" y="2628"/>
                  </a:lnTo>
                  <a:lnTo>
                    <a:pt x="3859" y="2628"/>
                  </a:lnTo>
                  <a:lnTo>
                    <a:pt x="3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Google Shape;2758;p41">
              <a:extLst>
                <a:ext uri="{FF2B5EF4-FFF2-40B4-BE49-F238E27FC236}">
                  <a16:creationId xmlns:a16="http://schemas.microsoft.com/office/drawing/2014/main" id="{EE1A0DBF-CA70-4A68-9074-62EFF43EE161}"/>
                </a:ext>
              </a:extLst>
            </p:cNvPr>
            <p:cNvSpPr/>
            <p:nvPr/>
          </p:nvSpPr>
          <p:spPr>
            <a:xfrm>
              <a:off x="6289589" y="1345624"/>
              <a:ext cx="587234" cy="186259"/>
            </a:xfrm>
            <a:custGeom>
              <a:avLst/>
              <a:gdLst/>
              <a:ahLst/>
              <a:cxnLst/>
              <a:rect l="l" t="t" r="r" b="b"/>
              <a:pathLst>
                <a:path w="3859" h="1224" extrusionOk="0">
                  <a:moveTo>
                    <a:pt x="0" y="1"/>
                  </a:moveTo>
                  <a:lnTo>
                    <a:pt x="0" y="1223"/>
                  </a:lnTo>
                  <a:lnTo>
                    <a:pt x="3859" y="1223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Google Shape;2759;p41">
              <a:extLst>
                <a:ext uri="{FF2B5EF4-FFF2-40B4-BE49-F238E27FC236}">
                  <a16:creationId xmlns:a16="http://schemas.microsoft.com/office/drawing/2014/main" id="{D89D88CC-F1CC-45DC-BE56-A337336F268E}"/>
                </a:ext>
              </a:extLst>
            </p:cNvPr>
            <p:cNvSpPr/>
            <p:nvPr/>
          </p:nvSpPr>
          <p:spPr>
            <a:xfrm>
              <a:off x="6289589" y="1676143"/>
              <a:ext cx="587234" cy="49608"/>
            </a:xfrm>
            <a:custGeom>
              <a:avLst/>
              <a:gdLst/>
              <a:ahLst/>
              <a:cxnLst/>
              <a:rect l="l" t="t" r="r" b="b"/>
              <a:pathLst>
                <a:path w="3859" h="326" extrusionOk="0">
                  <a:moveTo>
                    <a:pt x="0" y="1"/>
                  </a:moveTo>
                  <a:lnTo>
                    <a:pt x="0" y="326"/>
                  </a:lnTo>
                  <a:lnTo>
                    <a:pt x="3659" y="326"/>
                  </a:lnTo>
                  <a:cubicBezTo>
                    <a:pt x="3768" y="326"/>
                    <a:pt x="3859" y="239"/>
                    <a:pt x="3859" y="131"/>
                  </a:cubicBezTo>
                  <a:lnTo>
                    <a:pt x="38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Google Shape;2760;p41">
              <a:extLst>
                <a:ext uri="{FF2B5EF4-FFF2-40B4-BE49-F238E27FC236}">
                  <a16:creationId xmlns:a16="http://schemas.microsoft.com/office/drawing/2014/main" id="{774F63EE-B607-4E59-8F85-FC34E408299A}"/>
                </a:ext>
              </a:extLst>
            </p:cNvPr>
            <p:cNvSpPr/>
            <p:nvPr/>
          </p:nvSpPr>
          <p:spPr>
            <a:xfrm>
              <a:off x="6604890" y="1624709"/>
              <a:ext cx="190216" cy="190216"/>
            </a:xfrm>
            <a:custGeom>
              <a:avLst/>
              <a:gdLst/>
              <a:ahLst/>
              <a:cxnLst/>
              <a:rect l="l" t="t" r="r" b="b"/>
              <a:pathLst>
                <a:path w="1250" h="1250" extrusionOk="0">
                  <a:moveTo>
                    <a:pt x="625" y="1"/>
                  </a:moveTo>
                  <a:cubicBezTo>
                    <a:pt x="278" y="1"/>
                    <a:pt x="1" y="278"/>
                    <a:pt x="1" y="625"/>
                  </a:cubicBezTo>
                  <a:cubicBezTo>
                    <a:pt x="1" y="967"/>
                    <a:pt x="278" y="1249"/>
                    <a:pt x="625" y="1249"/>
                  </a:cubicBezTo>
                  <a:cubicBezTo>
                    <a:pt x="967" y="1249"/>
                    <a:pt x="1249" y="967"/>
                    <a:pt x="1249" y="625"/>
                  </a:cubicBezTo>
                  <a:cubicBezTo>
                    <a:pt x="1249" y="278"/>
                    <a:pt x="967" y="1"/>
                    <a:pt x="62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Google Shape;2761;p41">
              <a:extLst>
                <a:ext uri="{FF2B5EF4-FFF2-40B4-BE49-F238E27FC236}">
                  <a16:creationId xmlns:a16="http://schemas.microsoft.com/office/drawing/2014/main" id="{2281A040-DD33-4D92-98FE-433B3D7663F4}"/>
                </a:ext>
              </a:extLst>
            </p:cNvPr>
            <p:cNvSpPr/>
            <p:nvPr/>
          </p:nvSpPr>
          <p:spPr>
            <a:xfrm>
              <a:off x="6648412" y="1666252"/>
              <a:ext cx="103173" cy="103173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39" y="1"/>
                  </a:moveTo>
                  <a:cubicBezTo>
                    <a:pt x="152" y="1"/>
                    <a:pt x="1" y="153"/>
                    <a:pt x="1" y="339"/>
                  </a:cubicBezTo>
                  <a:cubicBezTo>
                    <a:pt x="1" y="525"/>
                    <a:pt x="152" y="677"/>
                    <a:pt x="339" y="677"/>
                  </a:cubicBezTo>
                  <a:cubicBezTo>
                    <a:pt x="525" y="677"/>
                    <a:pt x="677" y="525"/>
                    <a:pt x="677" y="339"/>
                  </a:cubicBezTo>
                  <a:cubicBezTo>
                    <a:pt x="677" y="153"/>
                    <a:pt x="525" y="1"/>
                    <a:pt x="3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Google Shape;2762;p41">
              <a:extLst>
                <a:ext uri="{FF2B5EF4-FFF2-40B4-BE49-F238E27FC236}">
                  <a16:creationId xmlns:a16="http://schemas.microsoft.com/office/drawing/2014/main" id="{F4ED8495-C1CD-40C4-BC0A-AD84AA749E1B}"/>
                </a:ext>
              </a:extLst>
            </p:cNvPr>
            <p:cNvSpPr/>
            <p:nvPr/>
          </p:nvSpPr>
          <p:spPr>
            <a:xfrm>
              <a:off x="6193264" y="1624709"/>
              <a:ext cx="190063" cy="190216"/>
            </a:xfrm>
            <a:custGeom>
              <a:avLst/>
              <a:gdLst/>
              <a:ahLst/>
              <a:cxnLst/>
              <a:rect l="l" t="t" r="r" b="b"/>
              <a:pathLst>
                <a:path w="1249" h="1250" extrusionOk="0">
                  <a:moveTo>
                    <a:pt x="624" y="1"/>
                  </a:moveTo>
                  <a:cubicBezTo>
                    <a:pt x="282" y="1"/>
                    <a:pt x="0" y="278"/>
                    <a:pt x="0" y="625"/>
                  </a:cubicBezTo>
                  <a:cubicBezTo>
                    <a:pt x="0" y="967"/>
                    <a:pt x="282" y="1249"/>
                    <a:pt x="624" y="1249"/>
                  </a:cubicBezTo>
                  <a:cubicBezTo>
                    <a:pt x="971" y="1249"/>
                    <a:pt x="1249" y="967"/>
                    <a:pt x="1249" y="625"/>
                  </a:cubicBezTo>
                  <a:cubicBezTo>
                    <a:pt x="1249" y="278"/>
                    <a:pt x="971" y="1"/>
                    <a:pt x="62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Google Shape;2763;p41">
              <a:extLst>
                <a:ext uri="{FF2B5EF4-FFF2-40B4-BE49-F238E27FC236}">
                  <a16:creationId xmlns:a16="http://schemas.microsoft.com/office/drawing/2014/main" id="{A452CE25-CCEA-4259-A9D0-A0C3EA4469E4}"/>
                </a:ext>
              </a:extLst>
            </p:cNvPr>
            <p:cNvSpPr/>
            <p:nvPr/>
          </p:nvSpPr>
          <p:spPr>
            <a:xfrm>
              <a:off x="6237394" y="1666252"/>
              <a:ext cx="103021" cy="103173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9" y="1"/>
                  </a:moveTo>
                  <a:cubicBezTo>
                    <a:pt x="152" y="1"/>
                    <a:pt x="1" y="153"/>
                    <a:pt x="1" y="339"/>
                  </a:cubicBezTo>
                  <a:cubicBezTo>
                    <a:pt x="1" y="525"/>
                    <a:pt x="152" y="677"/>
                    <a:pt x="339" y="677"/>
                  </a:cubicBezTo>
                  <a:cubicBezTo>
                    <a:pt x="525" y="677"/>
                    <a:pt x="677" y="525"/>
                    <a:pt x="677" y="339"/>
                  </a:cubicBezTo>
                  <a:cubicBezTo>
                    <a:pt x="677" y="153"/>
                    <a:pt x="525" y="1"/>
                    <a:pt x="3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Google Shape;2764;p41">
              <a:extLst>
                <a:ext uri="{FF2B5EF4-FFF2-40B4-BE49-F238E27FC236}">
                  <a16:creationId xmlns:a16="http://schemas.microsoft.com/office/drawing/2014/main" id="{7A5B83B9-5C31-449A-A1A9-FF1927F7A710}"/>
                </a:ext>
              </a:extLst>
            </p:cNvPr>
            <p:cNvSpPr/>
            <p:nvPr/>
          </p:nvSpPr>
          <p:spPr>
            <a:xfrm>
              <a:off x="6360197" y="1387167"/>
              <a:ext cx="53565" cy="110325"/>
            </a:xfrm>
            <a:custGeom>
              <a:avLst/>
              <a:gdLst/>
              <a:ahLst/>
              <a:cxnLst/>
              <a:rect l="l" t="t" r="r" b="b"/>
              <a:pathLst>
                <a:path w="352" h="725" extrusionOk="0">
                  <a:moveTo>
                    <a:pt x="178" y="100"/>
                  </a:moveTo>
                  <a:cubicBezTo>
                    <a:pt x="195" y="100"/>
                    <a:pt x="208" y="109"/>
                    <a:pt x="221" y="118"/>
                  </a:cubicBezTo>
                  <a:cubicBezTo>
                    <a:pt x="230" y="127"/>
                    <a:pt x="234" y="148"/>
                    <a:pt x="234" y="174"/>
                  </a:cubicBezTo>
                  <a:lnTo>
                    <a:pt x="234" y="551"/>
                  </a:lnTo>
                  <a:cubicBezTo>
                    <a:pt x="234" y="577"/>
                    <a:pt x="230" y="595"/>
                    <a:pt x="221" y="608"/>
                  </a:cubicBezTo>
                  <a:cubicBezTo>
                    <a:pt x="208" y="616"/>
                    <a:pt x="195" y="621"/>
                    <a:pt x="178" y="621"/>
                  </a:cubicBezTo>
                  <a:lnTo>
                    <a:pt x="113" y="621"/>
                  </a:lnTo>
                  <a:lnTo>
                    <a:pt x="113" y="100"/>
                  </a:lnTo>
                  <a:close/>
                  <a:moveTo>
                    <a:pt x="0" y="1"/>
                  </a:moveTo>
                  <a:lnTo>
                    <a:pt x="0" y="725"/>
                  </a:lnTo>
                  <a:lnTo>
                    <a:pt x="178" y="725"/>
                  </a:lnTo>
                  <a:cubicBezTo>
                    <a:pt x="238" y="725"/>
                    <a:pt x="278" y="712"/>
                    <a:pt x="308" y="681"/>
                  </a:cubicBezTo>
                  <a:cubicBezTo>
                    <a:pt x="334" y="651"/>
                    <a:pt x="351" y="603"/>
                    <a:pt x="351" y="547"/>
                  </a:cubicBezTo>
                  <a:lnTo>
                    <a:pt x="351" y="179"/>
                  </a:lnTo>
                  <a:cubicBezTo>
                    <a:pt x="351" y="118"/>
                    <a:pt x="334" y="74"/>
                    <a:pt x="308" y="44"/>
                  </a:cubicBezTo>
                  <a:cubicBezTo>
                    <a:pt x="278" y="14"/>
                    <a:pt x="238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Google Shape;2765;p41">
              <a:extLst>
                <a:ext uri="{FF2B5EF4-FFF2-40B4-BE49-F238E27FC236}">
                  <a16:creationId xmlns:a16="http://schemas.microsoft.com/office/drawing/2014/main" id="{749B3EE9-5660-49BD-91C1-02C0106F6385}"/>
                </a:ext>
              </a:extLst>
            </p:cNvPr>
            <p:cNvSpPr/>
            <p:nvPr/>
          </p:nvSpPr>
          <p:spPr>
            <a:xfrm>
              <a:off x="6424110" y="1387167"/>
              <a:ext cx="47630" cy="110325"/>
            </a:xfrm>
            <a:custGeom>
              <a:avLst/>
              <a:gdLst/>
              <a:ahLst/>
              <a:cxnLst/>
              <a:rect l="l" t="t" r="r" b="b"/>
              <a:pathLst>
                <a:path w="313" h="725" extrusionOk="0">
                  <a:moveTo>
                    <a:pt x="1" y="1"/>
                  </a:moveTo>
                  <a:lnTo>
                    <a:pt x="1" y="725"/>
                  </a:lnTo>
                  <a:lnTo>
                    <a:pt x="313" y="725"/>
                  </a:lnTo>
                  <a:lnTo>
                    <a:pt x="313" y="621"/>
                  </a:lnTo>
                  <a:lnTo>
                    <a:pt x="118" y="621"/>
                  </a:lnTo>
                  <a:lnTo>
                    <a:pt x="118" y="408"/>
                  </a:lnTo>
                  <a:lnTo>
                    <a:pt x="274" y="408"/>
                  </a:lnTo>
                  <a:lnTo>
                    <a:pt x="274" y="304"/>
                  </a:lnTo>
                  <a:lnTo>
                    <a:pt x="118" y="304"/>
                  </a:lnTo>
                  <a:lnTo>
                    <a:pt x="118" y="100"/>
                  </a:lnTo>
                  <a:lnTo>
                    <a:pt x="313" y="100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Google Shape;2766;p41">
              <a:extLst>
                <a:ext uri="{FF2B5EF4-FFF2-40B4-BE49-F238E27FC236}">
                  <a16:creationId xmlns:a16="http://schemas.microsoft.com/office/drawing/2014/main" id="{C7F35412-126F-469C-B80D-5987D5BF21D4}"/>
                </a:ext>
              </a:extLst>
            </p:cNvPr>
            <p:cNvSpPr/>
            <p:nvPr/>
          </p:nvSpPr>
          <p:spPr>
            <a:xfrm>
              <a:off x="6482239" y="1387167"/>
              <a:ext cx="46260" cy="110325"/>
            </a:xfrm>
            <a:custGeom>
              <a:avLst/>
              <a:gdLst/>
              <a:ahLst/>
              <a:cxnLst/>
              <a:rect l="l" t="t" r="r" b="b"/>
              <a:pathLst>
                <a:path w="304" h="725" extrusionOk="0">
                  <a:moveTo>
                    <a:pt x="0" y="1"/>
                  </a:moveTo>
                  <a:lnTo>
                    <a:pt x="0" y="725"/>
                  </a:lnTo>
                  <a:lnTo>
                    <a:pt x="304" y="725"/>
                  </a:lnTo>
                  <a:lnTo>
                    <a:pt x="304" y="621"/>
                  </a:lnTo>
                  <a:lnTo>
                    <a:pt x="117" y="62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Google Shape;2767;p41">
              <a:extLst>
                <a:ext uri="{FF2B5EF4-FFF2-40B4-BE49-F238E27FC236}">
                  <a16:creationId xmlns:a16="http://schemas.microsoft.com/office/drawing/2014/main" id="{A007BD84-E42E-49B7-9D2C-CD3BFC946EF6}"/>
                </a:ext>
              </a:extLst>
            </p:cNvPr>
            <p:cNvSpPr/>
            <p:nvPr/>
          </p:nvSpPr>
          <p:spPr>
            <a:xfrm>
              <a:off x="6536261" y="1387167"/>
              <a:ext cx="17348" cy="110325"/>
            </a:xfrm>
            <a:custGeom>
              <a:avLst/>
              <a:gdLst/>
              <a:ahLst/>
              <a:cxnLst/>
              <a:rect l="l" t="t" r="r" b="b"/>
              <a:pathLst>
                <a:path w="114" h="725" extrusionOk="0">
                  <a:moveTo>
                    <a:pt x="1" y="1"/>
                  </a:moveTo>
                  <a:lnTo>
                    <a:pt x="1" y="725"/>
                  </a:lnTo>
                  <a:lnTo>
                    <a:pt x="113" y="725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Google Shape;2768;p41">
              <a:extLst>
                <a:ext uri="{FF2B5EF4-FFF2-40B4-BE49-F238E27FC236}">
                  <a16:creationId xmlns:a16="http://schemas.microsoft.com/office/drawing/2014/main" id="{15E1E15A-DA13-452D-A473-04BF9C3FE534}"/>
                </a:ext>
              </a:extLst>
            </p:cNvPr>
            <p:cNvSpPr/>
            <p:nvPr/>
          </p:nvSpPr>
          <p:spPr>
            <a:xfrm>
              <a:off x="6561369" y="1387167"/>
              <a:ext cx="60108" cy="110325"/>
            </a:xfrm>
            <a:custGeom>
              <a:avLst/>
              <a:gdLst/>
              <a:ahLst/>
              <a:cxnLst/>
              <a:rect l="l" t="t" r="r" b="b"/>
              <a:pathLst>
                <a:path w="395" h="725" extrusionOk="0">
                  <a:moveTo>
                    <a:pt x="0" y="1"/>
                  </a:moveTo>
                  <a:lnTo>
                    <a:pt x="113" y="725"/>
                  </a:lnTo>
                  <a:lnTo>
                    <a:pt x="282" y="725"/>
                  </a:lnTo>
                  <a:lnTo>
                    <a:pt x="395" y="1"/>
                  </a:lnTo>
                  <a:lnTo>
                    <a:pt x="291" y="1"/>
                  </a:lnTo>
                  <a:lnTo>
                    <a:pt x="204" y="590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Google Shape;2769;p41">
              <a:extLst>
                <a:ext uri="{FF2B5EF4-FFF2-40B4-BE49-F238E27FC236}">
                  <a16:creationId xmlns:a16="http://schemas.microsoft.com/office/drawing/2014/main" id="{ECAED631-0A66-48EB-AD16-D444D27E6C65}"/>
                </a:ext>
              </a:extLst>
            </p:cNvPr>
            <p:cNvSpPr/>
            <p:nvPr/>
          </p:nvSpPr>
          <p:spPr>
            <a:xfrm>
              <a:off x="6629390" y="1387167"/>
              <a:ext cx="47630" cy="110325"/>
            </a:xfrm>
            <a:custGeom>
              <a:avLst/>
              <a:gdLst/>
              <a:ahLst/>
              <a:cxnLst/>
              <a:rect l="l" t="t" r="r" b="b"/>
              <a:pathLst>
                <a:path w="313" h="725" extrusionOk="0">
                  <a:moveTo>
                    <a:pt x="0" y="1"/>
                  </a:moveTo>
                  <a:lnTo>
                    <a:pt x="0" y="725"/>
                  </a:lnTo>
                  <a:lnTo>
                    <a:pt x="312" y="725"/>
                  </a:lnTo>
                  <a:lnTo>
                    <a:pt x="312" y="621"/>
                  </a:lnTo>
                  <a:lnTo>
                    <a:pt x="117" y="621"/>
                  </a:lnTo>
                  <a:lnTo>
                    <a:pt x="117" y="408"/>
                  </a:lnTo>
                  <a:lnTo>
                    <a:pt x="273" y="408"/>
                  </a:lnTo>
                  <a:lnTo>
                    <a:pt x="273" y="304"/>
                  </a:lnTo>
                  <a:lnTo>
                    <a:pt x="117" y="304"/>
                  </a:lnTo>
                  <a:lnTo>
                    <a:pt x="117" y="100"/>
                  </a:lnTo>
                  <a:lnTo>
                    <a:pt x="312" y="10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Google Shape;2770;p41">
              <a:extLst>
                <a:ext uri="{FF2B5EF4-FFF2-40B4-BE49-F238E27FC236}">
                  <a16:creationId xmlns:a16="http://schemas.microsoft.com/office/drawing/2014/main" id="{72A18B48-60A1-40FA-BD86-49F7EBF1D9C9}"/>
                </a:ext>
              </a:extLst>
            </p:cNvPr>
            <p:cNvSpPr/>
            <p:nvPr/>
          </p:nvSpPr>
          <p:spPr>
            <a:xfrm>
              <a:off x="6687368" y="1387167"/>
              <a:ext cx="54326" cy="110325"/>
            </a:xfrm>
            <a:custGeom>
              <a:avLst/>
              <a:gdLst/>
              <a:ahLst/>
              <a:cxnLst/>
              <a:rect l="l" t="t" r="r" b="b"/>
              <a:pathLst>
                <a:path w="357" h="725" extrusionOk="0">
                  <a:moveTo>
                    <a:pt x="170" y="100"/>
                  </a:moveTo>
                  <a:cubicBezTo>
                    <a:pt x="191" y="100"/>
                    <a:pt x="204" y="109"/>
                    <a:pt x="217" y="122"/>
                  </a:cubicBezTo>
                  <a:cubicBezTo>
                    <a:pt x="226" y="131"/>
                    <a:pt x="230" y="153"/>
                    <a:pt x="230" y="179"/>
                  </a:cubicBezTo>
                  <a:lnTo>
                    <a:pt x="230" y="248"/>
                  </a:lnTo>
                  <a:cubicBezTo>
                    <a:pt x="230" y="278"/>
                    <a:pt x="222" y="300"/>
                    <a:pt x="213" y="309"/>
                  </a:cubicBezTo>
                  <a:cubicBezTo>
                    <a:pt x="200" y="322"/>
                    <a:pt x="183" y="326"/>
                    <a:pt x="161" y="326"/>
                  </a:cubicBezTo>
                  <a:lnTo>
                    <a:pt x="118" y="326"/>
                  </a:lnTo>
                  <a:lnTo>
                    <a:pt x="118" y="100"/>
                  </a:lnTo>
                  <a:close/>
                  <a:moveTo>
                    <a:pt x="1" y="1"/>
                  </a:moveTo>
                  <a:lnTo>
                    <a:pt x="1" y="725"/>
                  </a:lnTo>
                  <a:lnTo>
                    <a:pt x="118" y="725"/>
                  </a:lnTo>
                  <a:lnTo>
                    <a:pt x="118" y="430"/>
                  </a:lnTo>
                  <a:lnTo>
                    <a:pt x="157" y="430"/>
                  </a:lnTo>
                  <a:cubicBezTo>
                    <a:pt x="183" y="430"/>
                    <a:pt x="200" y="434"/>
                    <a:pt x="213" y="452"/>
                  </a:cubicBezTo>
                  <a:cubicBezTo>
                    <a:pt x="226" y="465"/>
                    <a:pt x="230" y="486"/>
                    <a:pt x="230" y="521"/>
                  </a:cubicBezTo>
                  <a:lnTo>
                    <a:pt x="230" y="638"/>
                  </a:lnTo>
                  <a:cubicBezTo>
                    <a:pt x="230" y="651"/>
                    <a:pt x="230" y="664"/>
                    <a:pt x="230" y="673"/>
                  </a:cubicBezTo>
                  <a:cubicBezTo>
                    <a:pt x="230" y="681"/>
                    <a:pt x="230" y="690"/>
                    <a:pt x="235" y="694"/>
                  </a:cubicBezTo>
                  <a:cubicBezTo>
                    <a:pt x="235" y="703"/>
                    <a:pt x="235" y="707"/>
                    <a:pt x="235" y="712"/>
                  </a:cubicBezTo>
                  <a:cubicBezTo>
                    <a:pt x="239" y="716"/>
                    <a:pt x="239" y="720"/>
                    <a:pt x="239" y="725"/>
                  </a:cubicBezTo>
                  <a:lnTo>
                    <a:pt x="356" y="725"/>
                  </a:lnTo>
                  <a:cubicBezTo>
                    <a:pt x="352" y="712"/>
                    <a:pt x="347" y="699"/>
                    <a:pt x="347" y="686"/>
                  </a:cubicBezTo>
                  <a:cubicBezTo>
                    <a:pt x="347" y="673"/>
                    <a:pt x="343" y="655"/>
                    <a:pt x="343" y="638"/>
                  </a:cubicBezTo>
                  <a:lnTo>
                    <a:pt x="343" y="525"/>
                  </a:lnTo>
                  <a:cubicBezTo>
                    <a:pt x="343" y="486"/>
                    <a:pt x="339" y="456"/>
                    <a:pt x="330" y="430"/>
                  </a:cubicBezTo>
                  <a:cubicBezTo>
                    <a:pt x="317" y="400"/>
                    <a:pt x="300" y="382"/>
                    <a:pt x="269" y="369"/>
                  </a:cubicBezTo>
                  <a:cubicBezTo>
                    <a:pt x="317" y="348"/>
                    <a:pt x="343" y="296"/>
                    <a:pt x="343" y="222"/>
                  </a:cubicBezTo>
                  <a:lnTo>
                    <a:pt x="343" y="166"/>
                  </a:lnTo>
                  <a:cubicBezTo>
                    <a:pt x="343" y="109"/>
                    <a:pt x="330" y="66"/>
                    <a:pt x="304" y="40"/>
                  </a:cubicBezTo>
                  <a:cubicBezTo>
                    <a:pt x="278" y="14"/>
                    <a:pt x="23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Google Shape;2771;p41">
              <a:extLst>
                <a:ext uri="{FF2B5EF4-FFF2-40B4-BE49-F238E27FC236}">
                  <a16:creationId xmlns:a16="http://schemas.microsoft.com/office/drawing/2014/main" id="{0BD050DE-E8A9-4564-BE14-697B6A91BFE4}"/>
                </a:ext>
              </a:extLst>
            </p:cNvPr>
            <p:cNvSpPr/>
            <p:nvPr/>
          </p:nvSpPr>
          <p:spPr>
            <a:xfrm>
              <a:off x="6744128" y="1387167"/>
              <a:ext cx="60869" cy="110325"/>
            </a:xfrm>
            <a:custGeom>
              <a:avLst/>
              <a:gdLst/>
              <a:ahLst/>
              <a:cxnLst/>
              <a:rect l="l" t="t" r="r" b="b"/>
              <a:pathLst>
                <a:path w="400" h="725" extrusionOk="0">
                  <a:moveTo>
                    <a:pt x="0" y="1"/>
                  </a:moveTo>
                  <a:lnTo>
                    <a:pt x="144" y="486"/>
                  </a:lnTo>
                  <a:lnTo>
                    <a:pt x="144" y="725"/>
                  </a:lnTo>
                  <a:lnTo>
                    <a:pt x="256" y="725"/>
                  </a:lnTo>
                  <a:lnTo>
                    <a:pt x="256" y="486"/>
                  </a:lnTo>
                  <a:lnTo>
                    <a:pt x="399" y="1"/>
                  </a:lnTo>
                  <a:lnTo>
                    <a:pt x="291" y="1"/>
                  </a:lnTo>
                  <a:lnTo>
                    <a:pt x="204" y="330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4" name="Google Shape;2726;p41">
            <a:extLst>
              <a:ext uri="{FF2B5EF4-FFF2-40B4-BE49-F238E27FC236}">
                <a16:creationId xmlns:a16="http://schemas.microsoft.com/office/drawing/2014/main" id="{95EA2CD3-2FEF-44F0-96F9-E5D4BA788829}"/>
              </a:ext>
            </a:extLst>
          </p:cNvPr>
          <p:cNvGrpSpPr/>
          <p:nvPr/>
        </p:nvGrpSpPr>
        <p:grpSpPr>
          <a:xfrm>
            <a:off x="4071707" y="1716544"/>
            <a:ext cx="1191828" cy="871806"/>
            <a:chOff x="2480871" y="1206071"/>
            <a:chExt cx="1191828" cy="871806"/>
          </a:xfrm>
        </p:grpSpPr>
        <p:sp>
          <p:nvSpPr>
            <p:cNvPr id="145" name="Google Shape;2727;p41">
              <a:extLst>
                <a:ext uri="{FF2B5EF4-FFF2-40B4-BE49-F238E27FC236}">
                  <a16:creationId xmlns:a16="http://schemas.microsoft.com/office/drawing/2014/main" id="{6EDDA707-4A72-4AF2-B1EF-EDE5F761828A}"/>
                </a:ext>
              </a:extLst>
            </p:cNvPr>
            <p:cNvSpPr/>
            <p:nvPr/>
          </p:nvSpPr>
          <p:spPr>
            <a:xfrm rot="-184543">
              <a:off x="2480871" y="1206071"/>
              <a:ext cx="1191828" cy="871806"/>
            </a:xfrm>
            <a:custGeom>
              <a:avLst/>
              <a:gdLst/>
              <a:ahLst/>
              <a:cxnLst/>
              <a:rect l="l" t="t" r="r" b="b"/>
              <a:pathLst>
                <a:path w="7832" h="5729" extrusionOk="0">
                  <a:moveTo>
                    <a:pt x="6436" y="0"/>
                  </a:moveTo>
                  <a:cubicBezTo>
                    <a:pt x="6400" y="0"/>
                    <a:pt x="6363" y="6"/>
                    <a:pt x="6327" y="18"/>
                  </a:cubicBezTo>
                  <a:lnTo>
                    <a:pt x="283" y="2013"/>
                  </a:lnTo>
                  <a:cubicBezTo>
                    <a:pt x="96" y="2073"/>
                    <a:pt x="1" y="2273"/>
                    <a:pt x="57" y="2455"/>
                  </a:cubicBezTo>
                  <a:lnTo>
                    <a:pt x="1059" y="5490"/>
                  </a:lnTo>
                  <a:cubicBezTo>
                    <a:pt x="1107" y="5636"/>
                    <a:pt x="1245" y="5729"/>
                    <a:pt x="1392" y="5729"/>
                  </a:cubicBezTo>
                  <a:cubicBezTo>
                    <a:pt x="1428" y="5729"/>
                    <a:pt x="1465" y="5723"/>
                    <a:pt x="1501" y="5711"/>
                  </a:cubicBezTo>
                  <a:lnTo>
                    <a:pt x="7545" y="3716"/>
                  </a:lnTo>
                  <a:cubicBezTo>
                    <a:pt x="7731" y="3656"/>
                    <a:pt x="7831" y="3456"/>
                    <a:pt x="7771" y="3274"/>
                  </a:cubicBezTo>
                  <a:lnTo>
                    <a:pt x="6769" y="244"/>
                  </a:lnTo>
                  <a:cubicBezTo>
                    <a:pt x="6720" y="94"/>
                    <a:pt x="6582" y="0"/>
                    <a:pt x="6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Google Shape;2728;p41">
              <a:extLst>
                <a:ext uri="{FF2B5EF4-FFF2-40B4-BE49-F238E27FC236}">
                  <a16:creationId xmlns:a16="http://schemas.microsoft.com/office/drawing/2014/main" id="{5F67F687-5299-4991-879F-5CB539E3FA0F}"/>
                </a:ext>
              </a:extLst>
            </p:cNvPr>
            <p:cNvSpPr/>
            <p:nvPr/>
          </p:nvSpPr>
          <p:spPr>
            <a:xfrm rot="-184543">
              <a:off x="2502114" y="1299954"/>
              <a:ext cx="1064459" cy="468544"/>
            </a:xfrm>
            <a:custGeom>
              <a:avLst/>
              <a:gdLst/>
              <a:ahLst/>
              <a:cxnLst/>
              <a:rect l="l" t="t" r="r" b="b"/>
              <a:pathLst>
                <a:path w="6995" h="3079" extrusionOk="0">
                  <a:moveTo>
                    <a:pt x="6708" y="0"/>
                  </a:moveTo>
                  <a:lnTo>
                    <a:pt x="1" y="2212"/>
                  </a:lnTo>
                  <a:lnTo>
                    <a:pt x="287" y="3079"/>
                  </a:lnTo>
                  <a:lnTo>
                    <a:pt x="6994" y="868"/>
                  </a:lnTo>
                  <a:lnTo>
                    <a:pt x="67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Google Shape;2729;p41">
              <a:extLst>
                <a:ext uri="{FF2B5EF4-FFF2-40B4-BE49-F238E27FC236}">
                  <a16:creationId xmlns:a16="http://schemas.microsoft.com/office/drawing/2014/main" id="{2B9F9682-B6C6-4611-AD1E-69A173EABD9C}"/>
                </a:ext>
              </a:extLst>
            </p:cNvPr>
            <p:cNvSpPr/>
            <p:nvPr/>
          </p:nvSpPr>
          <p:spPr>
            <a:xfrm rot="-184543">
              <a:off x="2682604" y="1511482"/>
              <a:ext cx="796480" cy="349849"/>
            </a:xfrm>
            <a:custGeom>
              <a:avLst/>
              <a:gdLst/>
              <a:ahLst/>
              <a:cxnLst/>
              <a:rect l="l" t="t" r="r" b="b"/>
              <a:pathLst>
                <a:path w="5234" h="2299" extrusionOk="0">
                  <a:moveTo>
                    <a:pt x="5021" y="0"/>
                  </a:moveTo>
                  <a:lnTo>
                    <a:pt x="0" y="1656"/>
                  </a:lnTo>
                  <a:lnTo>
                    <a:pt x="213" y="2298"/>
                  </a:lnTo>
                  <a:lnTo>
                    <a:pt x="5234" y="642"/>
                  </a:lnTo>
                  <a:lnTo>
                    <a:pt x="502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48" name="Picture 6" descr="HCLTech (@hcltech) / Twitter">
            <a:extLst>
              <a:ext uri="{FF2B5EF4-FFF2-40B4-BE49-F238E27FC236}">
                <a16:creationId xmlns:a16="http://schemas.microsoft.com/office/drawing/2014/main" id="{59649FAD-CCFD-4E19-963C-EE08ECDFE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5F6F28-F9CC-CC5E-41C4-6082FFE49920}"/>
              </a:ext>
            </a:extLst>
          </p:cNvPr>
          <p:cNvSpPr txBox="1"/>
          <p:nvPr/>
        </p:nvSpPr>
        <p:spPr>
          <a:xfrm>
            <a:off x="995516" y="338562"/>
            <a:ext cx="4966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5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</a:t>
            </a:r>
            <a:r>
              <a:rPr lang="en-US" sz="3600" b="1" spc="-6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3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1F25E1-7CB2-49ED-AF44-D4F5BE96CA8D}"/>
              </a:ext>
            </a:extLst>
          </p:cNvPr>
          <p:cNvSpPr/>
          <p:nvPr/>
        </p:nvSpPr>
        <p:spPr>
          <a:xfrm>
            <a:off x="4419600" y="1127099"/>
            <a:ext cx="4674314" cy="388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JDK1.8</a:t>
            </a:r>
          </a:p>
          <a:p>
            <a:pPr marL="342900" lvl="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Eclipse IDE</a:t>
            </a:r>
          </a:p>
          <a:p>
            <a:pPr marL="342900" lvl="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Apache Tomcat 8.5</a:t>
            </a:r>
          </a:p>
          <a:p>
            <a:pPr marL="342900" lvl="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HTML, CSS, Java Script, JSP</a:t>
            </a:r>
          </a:p>
          <a:p>
            <a:pPr marL="342900" lvl="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Oracle 11g</a:t>
            </a:r>
          </a:p>
          <a:p>
            <a:pPr marL="342900" lvl="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Spring Boot with Spring MVC</a:t>
            </a:r>
          </a:p>
          <a:p>
            <a:pPr marL="342900" lvl="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Hibernate, Spring Data JPA</a:t>
            </a:r>
          </a:p>
          <a:p>
            <a:pPr marL="342900" lvl="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8" name="Picture 6" descr="HCLTech (@hcltech) / Twitter">
            <a:extLst>
              <a:ext uri="{FF2B5EF4-FFF2-40B4-BE49-F238E27FC236}">
                <a16:creationId xmlns:a16="http://schemas.microsoft.com/office/drawing/2014/main" id="{59649FAD-CCFD-4E19-963C-EE08ECDFE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5F6F28-F9CC-CC5E-41C4-6082FFE49920}"/>
              </a:ext>
            </a:extLst>
          </p:cNvPr>
          <p:cNvSpPr txBox="1"/>
          <p:nvPr/>
        </p:nvSpPr>
        <p:spPr>
          <a:xfrm>
            <a:off x="995516" y="338562"/>
            <a:ext cx="352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5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07DF9-39E3-1F4C-FC25-2D289089F521}"/>
              </a:ext>
            </a:extLst>
          </p:cNvPr>
          <p:cNvGrpSpPr/>
          <p:nvPr/>
        </p:nvGrpSpPr>
        <p:grpSpPr>
          <a:xfrm>
            <a:off x="495300" y="1244211"/>
            <a:ext cx="3459031" cy="3660993"/>
            <a:chOff x="15594" y="1297361"/>
            <a:chExt cx="3459031" cy="3660993"/>
          </a:xfrm>
        </p:grpSpPr>
        <p:pic>
          <p:nvPicPr>
            <p:cNvPr id="1026" name="Picture 2" descr="8 Tính năng mới trong ngôn ngữ lập trình Java 8">
              <a:extLst>
                <a:ext uri="{FF2B5EF4-FFF2-40B4-BE49-F238E27FC236}">
                  <a16:creationId xmlns:a16="http://schemas.microsoft.com/office/drawing/2014/main" id="{E227A4E7-894B-25CA-E16A-03CE63D04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024" y="1297361"/>
              <a:ext cx="1372542" cy="146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pache Tomcat Monitoring | Complete Server Visibility">
              <a:extLst>
                <a:ext uri="{FF2B5EF4-FFF2-40B4-BE49-F238E27FC236}">
                  <a16:creationId xmlns:a16="http://schemas.microsoft.com/office/drawing/2014/main" id="{92976452-9E23-072D-3D52-A3E58ACB19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5" t="27074" r="24620" b="21876"/>
            <a:stretch/>
          </p:blipFill>
          <p:spPr bwMode="auto">
            <a:xfrm>
              <a:off x="1514845" y="1344477"/>
              <a:ext cx="1600200" cy="1551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racle DB 11g Errors Guide:Amazon.com:Appstore for Android">
              <a:extLst>
                <a:ext uri="{FF2B5EF4-FFF2-40B4-BE49-F238E27FC236}">
                  <a16:creationId xmlns:a16="http://schemas.microsoft.com/office/drawing/2014/main" id="{8AB9F277-A058-2D78-1691-51B1139A6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110" y="2762550"/>
              <a:ext cx="1295400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pring là gì? Giới thiệu Spring Framework trong Java - STACKJAVA">
              <a:extLst>
                <a:ext uri="{FF2B5EF4-FFF2-40B4-BE49-F238E27FC236}">
                  <a16:creationId xmlns:a16="http://schemas.microsoft.com/office/drawing/2014/main" id="{589D0AEB-3278-AED7-F6B7-2738CD573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18" y="2922042"/>
              <a:ext cx="1214753" cy="1214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0708CF81-AC62-4383-6BC6-F5D227AC4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4" y="3998112"/>
              <a:ext cx="3459031" cy="960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018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86200" y="2401669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PROJECT DIAGRAM</a:t>
            </a:r>
          </a:p>
        </p:txBody>
      </p:sp>
      <p:grpSp>
        <p:nvGrpSpPr>
          <p:cNvPr id="6" name="Google Shape;796;p23">
            <a:extLst>
              <a:ext uri="{FF2B5EF4-FFF2-40B4-BE49-F238E27FC236}">
                <a16:creationId xmlns:a16="http://schemas.microsoft.com/office/drawing/2014/main" id="{EDA098F0-591A-48B6-9DA0-08723AAED552}"/>
              </a:ext>
            </a:extLst>
          </p:cNvPr>
          <p:cNvGrpSpPr/>
          <p:nvPr/>
        </p:nvGrpSpPr>
        <p:grpSpPr>
          <a:xfrm>
            <a:off x="6324600" y="64869"/>
            <a:ext cx="2778237" cy="2336800"/>
            <a:chOff x="2576401" y="1487375"/>
            <a:chExt cx="3834663" cy="3258451"/>
          </a:xfrm>
        </p:grpSpPr>
        <p:sp>
          <p:nvSpPr>
            <p:cNvPr id="8" name="Google Shape;797;p23">
              <a:extLst>
                <a:ext uri="{FF2B5EF4-FFF2-40B4-BE49-F238E27FC236}">
                  <a16:creationId xmlns:a16="http://schemas.microsoft.com/office/drawing/2014/main" id="{44ED7E86-5243-446C-98A2-36F459E017DA}"/>
                </a:ext>
              </a:extLst>
            </p:cNvPr>
            <p:cNvSpPr/>
            <p:nvPr/>
          </p:nvSpPr>
          <p:spPr>
            <a:xfrm>
              <a:off x="4559942" y="2173883"/>
              <a:ext cx="1851122" cy="2157488"/>
            </a:xfrm>
            <a:custGeom>
              <a:avLst/>
              <a:gdLst/>
              <a:ahLst/>
              <a:cxnLst/>
              <a:rect l="l" t="t" r="r" b="b"/>
              <a:pathLst>
                <a:path w="11282" h="13149" extrusionOk="0">
                  <a:moveTo>
                    <a:pt x="9476" y="0"/>
                  </a:moveTo>
                  <a:cubicBezTo>
                    <a:pt x="9403" y="0"/>
                    <a:pt x="9329" y="5"/>
                    <a:pt x="9257" y="14"/>
                  </a:cubicBezTo>
                  <a:cubicBezTo>
                    <a:pt x="8572" y="96"/>
                    <a:pt x="7965" y="543"/>
                    <a:pt x="7579" y="1111"/>
                  </a:cubicBezTo>
                  <a:cubicBezTo>
                    <a:pt x="7193" y="1683"/>
                    <a:pt x="7007" y="2368"/>
                    <a:pt x="6924" y="3053"/>
                  </a:cubicBezTo>
                  <a:cubicBezTo>
                    <a:pt x="6538" y="2715"/>
                    <a:pt x="6200" y="2290"/>
                    <a:pt x="5719" y="2099"/>
                  </a:cubicBezTo>
                  <a:cubicBezTo>
                    <a:pt x="5546" y="2032"/>
                    <a:pt x="5362" y="2001"/>
                    <a:pt x="5177" y="2001"/>
                  </a:cubicBezTo>
                  <a:cubicBezTo>
                    <a:pt x="4788" y="2001"/>
                    <a:pt x="4393" y="2139"/>
                    <a:pt x="4076" y="2368"/>
                  </a:cubicBezTo>
                  <a:cubicBezTo>
                    <a:pt x="3607" y="2706"/>
                    <a:pt x="3287" y="3222"/>
                    <a:pt x="3078" y="3760"/>
                  </a:cubicBezTo>
                  <a:cubicBezTo>
                    <a:pt x="2706" y="4740"/>
                    <a:pt x="2671" y="5841"/>
                    <a:pt x="2979" y="6843"/>
                  </a:cubicBezTo>
                  <a:cubicBezTo>
                    <a:pt x="2607" y="6685"/>
                    <a:pt x="2202" y="6562"/>
                    <a:pt x="1804" y="6562"/>
                  </a:cubicBezTo>
                  <a:cubicBezTo>
                    <a:pt x="1622" y="6562"/>
                    <a:pt x="1442" y="6588"/>
                    <a:pt x="1266" y="6648"/>
                  </a:cubicBezTo>
                  <a:cubicBezTo>
                    <a:pt x="737" y="6830"/>
                    <a:pt x="343" y="7311"/>
                    <a:pt x="173" y="7849"/>
                  </a:cubicBezTo>
                  <a:cubicBezTo>
                    <a:pt x="0" y="8382"/>
                    <a:pt x="26" y="8963"/>
                    <a:pt x="134" y="9513"/>
                  </a:cubicBezTo>
                  <a:cubicBezTo>
                    <a:pt x="304" y="10350"/>
                    <a:pt x="676" y="11014"/>
                    <a:pt x="1188" y="11690"/>
                  </a:cubicBezTo>
                  <a:cubicBezTo>
                    <a:pt x="1457" y="12046"/>
                    <a:pt x="2142" y="12609"/>
                    <a:pt x="2818" y="12861"/>
                  </a:cubicBezTo>
                  <a:cubicBezTo>
                    <a:pt x="3293" y="13063"/>
                    <a:pt x="3855" y="13149"/>
                    <a:pt x="4384" y="13149"/>
                  </a:cubicBezTo>
                  <a:cubicBezTo>
                    <a:pt x="4672" y="13149"/>
                    <a:pt x="4950" y="13123"/>
                    <a:pt x="5199" y="13077"/>
                  </a:cubicBezTo>
                  <a:cubicBezTo>
                    <a:pt x="6001" y="12930"/>
                    <a:pt x="6803" y="12718"/>
                    <a:pt x="7488" y="12275"/>
                  </a:cubicBezTo>
                  <a:cubicBezTo>
                    <a:pt x="8173" y="11837"/>
                    <a:pt x="8732" y="11144"/>
                    <a:pt x="8836" y="10337"/>
                  </a:cubicBezTo>
                  <a:cubicBezTo>
                    <a:pt x="8945" y="9531"/>
                    <a:pt x="8507" y="8638"/>
                    <a:pt x="7744" y="8360"/>
                  </a:cubicBezTo>
                  <a:cubicBezTo>
                    <a:pt x="8472" y="8152"/>
                    <a:pt x="9218" y="7935"/>
                    <a:pt x="9846" y="7506"/>
                  </a:cubicBezTo>
                  <a:cubicBezTo>
                    <a:pt x="10475" y="7077"/>
                    <a:pt x="10978" y="6392"/>
                    <a:pt x="10987" y="5633"/>
                  </a:cubicBezTo>
                  <a:cubicBezTo>
                    <a:pt x="10995" y="4876"/>
                    <a:pt x="10386" y="4111"/>
                    <a:pt x="9636" y="4111"/>
                  </a:cubicBezTo>
                  <a:cubicBezTo>
                    <a:pt x="9629" y="4111"/>
                    <a:pt x="9623" y="4111"/>
                    <a:pt x="9617" y="4111"/>
                  </a:cubicBezTo>
                  <a:cubicBezTo>
                    <a:pt x="10081" y="3686"/>
                    <a:pt x="10558" y="3248"/>
                    <a:pt x="10865" y="2693"/>
                  </a:cubicBezTo>
                  <a:cubicBezTo>
                    <a:pt x="11169" y="2138"/>
                    <a:pt x="11282" y="1436"/>
                    <a:pt x="11000" y="872"/>
                  </a:cubicBezTo>
                  <a:cubicBezTo>
                    <a:pt x="10721" y="322"/>
                    <a:pt x="10095" y="0"/>
                    <a:pt x="9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Google Shape;798;p23">
              <a:extLst>
                <a:ext uri="{FF2B5EF4-FFF2-40B4-BE49-F238E27FC236}">
                  <a16:creationId xmlns:a16="http://schemas.microsoft.com/office/drawing/2014/main" id="{CDEBE79F-0204-4E83-B236-E48C6162F7E3}"/>
                </a:ext>
              </a:extLst>
            </p:cNvPr>
            <p:cNvSpPr/>
            <p:nvPr/>
          </p:nvSpPr>
          <p:spPr>
            <a:xfrm>
              <a:off x="4977194" y="2471687"/>
              <a:ext cx="1091279" cy="1741545"/>
            </a:xfrm>
            <a:custGeom>
              <a:avLst/>
              <a:gdLst/>
              <a:ahLst/>
              <a:cxnLst/>
              <a:rect l="l" t="t" r="r" b="b"/>
              <a:pathLst>
                <a:path w="6651" h="10614" extrusionOk="0">
                  <a:moveTo>
                    <a:pt x="6585" y="1"/>
                  </a:moveTo>
                  <a:cubicBezTo>
                    <a:pt x="6570" y="1"/>
                    <a:pt x="6554" y="8"/>
                    <a:pt x="6545" y="24"/>
                  </a:cubicBezTo>
                  <a:cubicBezTo>
                    <a:pt x="5946" y="1000"/>
                    <a:pt x="5348" y="1971"/>
                    <a:pt x="4745" y="2942"/>
                  </a:cubicBezTo>
                  <a:cubicBezTo>
                    <a:pt x="4914" y="2361"/>
                    <a:pt x="5058" y="1776"/>
                    <a:pt x="5175" y="1182"/>
                  </a:cubicBezTo>
                  <a:cubicBezTo>
                    <a:pt x="5214" y="987"/>
                    <a:pt x="5248" y="787"/>
                    <a:pt x="5283" y="592"/>
                  </a:cubicBezTo>
                  <a:cubicBezTo>
                    <a:pt x="5288" y="558"/>
                    <a:pt x="5260" y="537"/>
                    <a:pt x="5234" y="537"/>
                  </a:cubicBezTo>
                  <a:cubicBezTo>
                    <a:pt x="5215" y="537"/>
                    <a:pt x="5196" y="549"/>
                    <a:pt x="5192" y="575"/>
                  </a:cubicBezTo>
                  <a:cubicBezTo>
                    <a:pt x="5071" y="1273"/>
                    <a:pt x="4919" y="1967"/>
                    <a:pt x="4732" y="2652"/>
                  </a:cubicBezTo>
                  <a:cubicBezTo>
                    <a:pt x="4676" y="2842"/>
                    <a:pt x="4624" y="3033"/>
                    <a:pt x="4563" y="3224"/>
                  </a:cubicBezTo>
                  <a:cubicBezTo>
                    <a:pt x="4563" y="3233"/>
                    <a:pt x="4563" y="3237"/>
                    <a:pt x="4563" y="3241"/>
                  </a:cubicBezTo>
                  <a:cubicBezTo>
                    <a:pt x="4377" y="3541"/>
                    <a:pt x="4195" y="3840"/>
                    <a:pt x="4008" y="4139"/>
                  </a:cubicBezTo>
                  <a:cubicBezTo>
                    <a:pt x="3250" y="5366"/>
                    <a:pt x="2491" y="6589"/>
                    <a:pt x="1728" y="7811"/>
                  </a:cubicBezTo>
                  <a:lnTo>
                    <a:pt x="2036" y="6350"/>
                  </a:lnTo>
                  <a:cubicBezTo>
                    <a:pt x="2153" y="5782"/>
                    <a:pt x="2270" y="5214"/>
                    <a:pt x="2391" y="4642"/>
                  </a:cubicBezTo>
                  <a:cubicBezTo>
                    <a:pt x="2456" y="4317"/>
                    <a:pt x="2525" y="3991"/>
                    <a:pt x="2591" y="3666"/>
                  </a:cubicBezTo>
                  <a:cubicBezTo>
                    <a:pt x="2598" y="3634"/>
                    <a:pt x="2571" y="3612"/>
                    <a:pt x="2544" y="3612"/>
                  </a:cubicBezTo>
                  <a:cubicBezTo>
                    <a:pt x="2524" y="3612"/>
                    <a:pt x="2505" y="3623"/>
                    <a:pt x="2499" y="3649"/>
                  </a:cubicBezTo>
                  <a:cubicBezTo>
                    <a:pt x="2378" y="4221"/>
                    <a:pt x="2261" y="4798"/>
                    <a:pt x="2140" y="5370"/>
                  </a:cubicBezTo>
                  <a:cubicBezTo>
                    <a:pt x="2023" y="5942"/>
                    <a:pt x="1905" y="6510"/>
                    <a:pt x="1784" y="7078"/>
                  </a:cubicBezTo>
                  <a:cubicBezTo>
                    <a:pt x="1719" y="7404"/>
                    <a:pt x="1650" y="7724"/>
                    <a:pt x="1585" y="8045"/>
                  </a:cubicBezTo>
                  <a:cubicBezTo>
                    <a:pt x="1541" y="8115"/>
                    <a:pt x="1502" y="8180"/>
                    <a:pt x="1459" y="8249"/>
                  </a:cubicBezTo>
                  <a:cubicBezTo>
                    <a:pt x="982" y="9017"/>
                    <a:pt x="501" y="9780"/>
                    <a:pt x="24" y="10547"/>
                  </a:cubicBezTo>
                  <a:cubicBezTo>
                    <a:pt x="0" y="10582"/>
                    <a:pt x="33" y="10614"/>
                    <a:pt x="66" y="10614"/>
                  </a:cubicBezTo>
                  <a:cubicBezTo>
                    <a:pt x="81" y="10614"/>
                    <a:pt x="96" y="10607"/>
                    <a:pt x="106" y="10590"/>
                  </a:cubicBezTo>
                  <a:cubicBezTo>
                    <a:pt x="254" y="10352"/>
                    <a:pt x="405" y="10113"/>
                    <a:pt x="553" y="9875"/>
                  </a:cubicBezTo>
                  <a:cubicBezTo>
                    <a:pt x="557" y="9875"/>
                    <a:pt x="561" y="9875"/>
                    <a:pt x="566" y="9871"/>
                  </a:cubicBezTo>
                  <a:cubicBezTo>
                    <a:pt x="1082" y="9584"/>
                    <a:pt x="1598" y="9298"/>
                    <a:pt x="2114" y="9017"/>
                  </a:cubicBezTo>
                  <a:cubicBezTo>
                    <a:pt x="2634" y="8730"/>
                    <a:pt x="3150" y="8449"/>
                    <a:pt x="3670" y="8171"/>
                  </a:cubicBezTo>
                  <a:cubicBezTo>
                    <a:pt x="3965" y="8015"/>
                    <a:pt x="4255" y="7863"/>
                    <a:pt x="4550" y="7707"/>
                  </a:cubicBezTo>
                  <a:cubicBezTo>
                    <a:pt x="4594" y="7682"/>
                    <a:pt x="4564" y="7622"/>
                    <a:pt x="4522" y="7622"/>
                  </a:cubicBezTo>
                  <a:cubicBezTo>
                    <a:pt x="4515" y="7622"/>
                    <a:pt x="4506" y="7624"/>
                    <a:pt x="4498" y="7629"/>
                  </a:cubicBezTo>
                  <a:cubicBezTo>
                    <a:pt x="3978" y="7902"/>
                    <a:pt x="3453" y="8180"/>
                    <a:pt x="2937" y="8462"/>
                  </a:cubicBezTo>
                  <a:cubicBezTo>
                    <a:pt x="2417" y="8739"/>
                    <a:pt x="1901" y="9025"/>
                    <a:pt x="1385" y="9307"/>
                  </a:cubicBezTo>
                  <a:cubicBezTo>
                    <a:pt x="1138" y="9441"/>
                    <a:pt x="895" y="9580"/>
                    <a:pt x="652" y="9715"/>
                  </a:cubicBezTo>
                  <a:cubicBezTo>
                    <a:pt x="991" y="9177"/>
                    <a:pt x="1329" y="8635"/>
                    <a:pt x="1663" y="8093"/>
                  </a:cubicBezTo>
                  <a:cubicBezTo>
                    <a:pt x="1667" y="8093"/>
                    <a:pt x="1667" y="8089"/>
                    <a:pt x="1667" y="8089"/>
                  </a:cubicBezTo>
                  <a:cubicBezTo>
                    <a:pt x="2001" y="7555"/>
                    <a:pt x="2330" y="7022"/>
                    <a:pt x="2664" y="6489"/>
                  </a:cubicBezTo>
                  <a:cubicBezTo>
                    <a:pt x="2911" y="6090"/>
                    <a:pt x="3159" y="5691"/>
                    <a:pt x="3406" y="5288"/>
                  </a:cubicBezTo>
                  <a:cubicBezTo>
                    <a:pt x="3410" y="5288"/>
                    <a:pt x="3414" y="5288"/>
                    <a:pt x="3419" y="5283"/>
                  </a:cubicBezTo>
                  <a:cubicBezTo>
                    <a:pt x="3813" y="4997"/>
                    <a:pt x="4212" y="4720"/>
                    <a:pt x="4620" y="4451"/>
                  </a:cubicBezTo>
                  <a:cubicBezTo>
                    <a:pt x="5032" y="4182"/>
                    <a:pt x="5448" y="3922"/>
                    <a:pt x="5873" y="3671"/>
                  </a:cubicBezTo>
                  <a:cubicBezTo>
                    <a:pt x="6107" y="3532"/>
                    <a:pt x="6345" y="3397"/>
                    <a:pt x="6584" y="3267"/>
                  </a:cubicBezTo>
                  <a:cubicBezTo>
                    <a:pt x="6628" y="3242"/>
                    <a:pt x="6601" y="3182"/>
                    <a:pt x="6557" y="3182"/>
                  </a:cubicBezTo>
                  <a:cubicBezTo>
                    <a:pt x="6549" y="3182"/>
                    <a:pt x="6541" y="3185"/>
                    <a:pt x="6532" y="3189"/>
                  </a:cubicBezTo>
                  <a:cubicBezTo>
                    <a:pt x="6107" y="3423"/>
                    <a:pt x="5682" y="3671"/>
                    <a:pt x="5270" y="3926"/>
                  </a:cubicBezTo>
                  <a:cubicBezTo>
                    <a:pt x="4849" y="4182"/>
                    <a:pt x="4438" y="4451"/>
                    <a:pt x="4034" y="4733"/>
                  </a:cubicBezTo>
                  <a:cubicBezTo>
                    <a:pt x="3865" y="4846"/>
                    <a:pt x="3700" y="4963"/>
                    <a:pt x="3536" y="5084"/>
                  </a:cubicBezTo>
                  <a:cubicBezTo>
                    <a:pt x="4095" y="4182"/>
                    <a:pt x="4650" y="3280"/>
                    <a:pt x="5205" y="2379"/>
                  </a:cubicBezTo>
                  <a:cubicBezTo>
                    <a:pt x="5682" y="1607"/>
                    <a:pt x="6154" y="839"/>
                    <a:pt x="6627" y="68"/>
                  </a:cubicBezTo>
                  <a:cubicBezTo>
                    <a:pt x="6651" y="32"/>
                    <a:pt x="6618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Google Shape;799;p23">
              <a:extLst>
                <a:ext uri="{FF2B5EF4-FFF2-40B4-BE49-F238E27FC236}">
                  <a16:creationId xmlns:a16="http://schemas.microsoft.com/office/drawing/2014/main" id="{FA300CA9-B834-4B83-BCB1-E5130217C884}"/>
                </a:ext>
              </a:extLst>
            </p:cNvPr>
            <p:cNvSpPr/>
            <p:nvPr/>
          </p:nvSpPr>
          <p:spPr>
            <a:xfrm>
              <a:off x="3487852" y="1579916"/>
              <a:ext cx="868790" cy="1144622"/>
            </a:xfrm>
            <a:custGeom>
              <a:avLst/>
              <a:gdLst/>
              <a:ahLst/>
              <a:cxnLst/>
              <a:rect l="l" t="t" r="r" b="b"/>
              <a:pathLst>
                <a:path w="5295" h="6976" extrusionOk="0">
                  <a:moveTo>
                    <a:pt x="989" y="0"/>
                  </a:moveTo>
                  <a:cubicBezTo>
                    <a:pt x="648" y="0"/>
                    <a:pt x="332" y="253"/>
                    <a:pt x="213" y="573"/>
                  </a:cubicBezTo>
                  <a:cubicBezTo>
                    <a:pt x="87" y="898"/>
                    <a:pt x="143" y="1271"/>
                    <a:pt x="304" y="1579"/>
                  </a:cubicBezTo>
                  <a:cubicBezTo>
                    <a:pt x="468" y="1887"/>
                    <a:pt x="729" y="2134"/>
                    <a:pt x="1015" y="2329"/>
                  </a:cubicBezTo>
                  <a:cubicBezTo>
                    <a:pt x="772" y="2420"/>
                    <a:pt x="503" y="2472"/>
                    <a:pt x="308" y="2641"/>
                  </a:cubicBezTo>
                  <a:cubicBezTo>
                    <a:pt x="87" y="2832"/>
                    <a:pt x="0" y="3148"/>
                    <a:pt x="39" y="3439"/>
                  </a:cubicBezTo>
                  <a:cubicBezTo>
                    <a:pt x="78" y="3725"/>
                    <a:pt x="230" y="3989"/>
                    <a:pt x="425" y="4211"/>
                  </a:cubicBezTo>
                  <a:cubicBezTo>
                    <a:pt x="772" y="4605"/>
                    <a:pt x="1253" y="4883"/>
                    <a:pt x="1773" y="4982"/>
                  </a:cubicBezTo>
                  <a:cubicBezTo>
                    <a:pt x="1544" y="5169"/>
                    <a:pt x="1327" y="5407"/>
                    <a:pt x="1279" y="5698"/>
                  </a:cubicBezTo>
                  <a:cubicBezTo>
                    <a:pt x="1236" y="5980"/>
                    <a:pt x="1357" y="6266"/>
                    <a:pt x="1557" y="6469"/>
                  </a:cubicBezTo>
                  <a:cubicBezTo>
                    <a:pt x="1756" y="6673"/>
                    <a:pt x="2021" y="6799"/>
                    <a:pt x="2289" y="6881"/>
                  </a:cubicBezTo>
                  <a:cubicBezTo>
                    <a:pt x="2514" y="6948"/>
                    <a:pt x="2732" y="6975"/>
                    <a:pt x="2951" y="6975"/>
                  </a:cubicBezTo>
                  <a:cubicBezTo>
                    <a:pt x="3133" y="6975"/>
                    <a:pt x="3317" y="6956"/>
                    <a:pt x="3508" y="6925"/>
                  </a:cubicBezTo>
                  <a:cubicBezTo>
                    <a:pt x="3733" y="6890"/>
                    <a:pt x="4145" y="6717"/>
                    <a:pt x="4414" y="6474"/>
                  </a:cubicBezTo>
                  <a:cubicBezTo>
                    <a:pt x="4726" y="6222"/>
                    <a:pt x="4965" y="5810"/>
                    <a:pt x="5073" y="5464"/>
                  </a:cubicBezTo>
                  <a:cubicBezTo>
                    <a:pt x="5199" y="5073"/>
                    <a:pt x="5294" y="4666"/>
                    <a:pt x="5259" y="4254"/>
                  </a:cubicBezTo>
                  <a:cubicBezTo>
                    <a:pt x="5225" y="3846"/>
                    <a:pt x="5047" y="3434"/>
                    <a:pt x="4713" y="3196"/>
                  </a:cubicBezTo>
                  <a:cubicBezTo>
                    <a:pt x="4547" y="3077"/>
                    <a:pt x="4339" y="3013"/>
                    <a:pt x="4134" y="3013"/>
                  </a:cubicBezTo>
                  <a:cubicBezTo>
                    <a:pt x="3928" y="3013"/>
                    <a:pt x="3725" y="3078"/>
                    <a:pt x="3573" y="3218"/>
                  </a:cubicBezTo>
                  <a:cubicBezTo>
                    <a:pt x="3655" y="2845"/>
                    <a:pt x="3733" y="2459"/>
                    <a:pt x="3690" y="2077"/>
                  </a:cubicBezTo>
                  <a:cubicBezTo>
                    <a:pt x="3646" y="1696"/>
                    <a:pt x="3460" y="1310"/>
                    <a:pt x="3122" y="1128"/>
                  </a:cubicBezTo>
                  <a:cubicBezTo>
                    <a:pt x="3009" y="1066"/>
                    <a:pt x="2878" y="1036"/>
                    <a:pt x="2748" y="1036"/>
                  </a:cubicBezTo>
                  <a:cubicBezTo>
                    <a:pt x="2493" y="1036"/>
                    <a:pt x="2239" y="1153"/>
                    <a:pt x="2125" y="1379"/>
                  </a:cubicBezTo>
                  <a:cubicBezTo>
                    <a:pt x="2042" y="1072"/>
                    <a:pt x="1960" y="755"/>
                    <a:pt x="1786" y="491"/>
                  </a:cubicBezTo>
                  <a:cubicBezTo>
                    <a:pt x="1609" y="222"/>
                    <a:pt x="1327" y="5"/>
                    <a:pt x="1006" y="1"/>
                  </a:cubicBezTo>
                  <a:cubicBezTo>
                    <a:pt x="1000" y="0"/>
                    <a:pt x="995" y="0"/>
                    <a:pt x="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Google Shape;800;p23">
              <a:extLst>
                <a:ext uri="{FF2B5EF4-FFF2-40B4-BE49-F238E27FC236}">
                  <a16:creationId xmlns:a16="http://schemas.microsoft.com/office/drawing/2014/main" id="{1AB60202-65FD-499E-A49B-4FA3C320CB98}"/>
                </a:ext>
              </a:extLst>
            </p:cNvPr>
            <p:cNvSpPr/>
            <p:nvPr/>
          </p:nvSpPr>
          <p:spPr>
            <a:xfrm>
              <a:off x="3633718" y="1750394"/>
              <a:ext cx="540799" cy="892923"/>
            </a:xfrm>
            <a:custGeom>
              <a:avLst/>
              <a:gdLst/>
              <a:ahLst/>
              <a:cxnLst/>
              <a:rect l="l" t="t" r="r" b="b"/>
              <a:pathLst>
                <a:path w="3296" h="5442" extrusionOk="0">
                  <a:moveTo>
                    <a:pt x="120" y="1"/>
                  </a:moveTo>
                  <a:cubicBezTo>
                    <a:pt x="104" y="1"/>
                    <a:pt x="86" y="22"/>
                    <a:pt x="95" y="41"/>
                  </a:cubicBezTo>
                  <a:cubicBezTo>
                    <a:pt x="390" y="535"/>
                    <a:pt x="681" y="1034"/>
                    <a:pt x="971" y="1528"/>
                  </a:cubicBezTo>
                  <a:cubicBezTo>
                    <a:pt x="754" y="1320"/>
                    <a:pt x="525" y="1116"/>
                    <a:pt x="286" y="921"/>
                  </a:cubicBezTo>
                  <a:cubicBezTo>
                    <a:pt x="208" y="861"/>
                    <a:pt x="130" y="796"/>
                    <a:pt x="52" y="735"/>
                  </a:cubicBezTo>
                  <a:cubicBezTo>
                    <a:pt x="47" y="732"/>
                    <a:pt x="42" y="730"/>
                    <a:pt x="37" y="730"/>
                  </a:cubicBezTo>
                  <a:cubicBezTo>
                    <a:pt x="16" y="730"/>
                    <a:pt x="1" y="756"/>
                    <a:pt x="22" y="774"/>
                  </a:cubicBezTo>
                  <a:cubicBezTo>
                    <a:pt x="303" y="991"/>
                    <a:pt x="577" y="1225"/>
                    <a:pt x="837" y="1468"/>
                  </a:cubicBezTo>
                  <a:cubicBezTo>
                    <a:pt x="910" y="1537"/>
                    <a:pt x="984" y="1606"/>
                    <a:pt x="1054" y="1676"/>
                  </a:cubicBezTo>
                  <a:cubicBezTo>
                    <a:pt x="1058" y="1680"/>
                    <a:pt x="1058" y="1680"/>
                    <a:pt x="1062" y="1680"/>
                  </a:cubicBezTo>
                  <a:cubicBezTo>
                    <a:pt x="1153" y="1836"/>
                    <a:pt x="1240" y="1988"/>
                    <a:pt x="1331" y="2140"/>
                  </a:cubicBezTo>
                  <a:cubicBezTo>
                    <a:pt x="1700" y="2768"/>
                    <a:pt x="2064" y="3397"/>
                    <a:pt x="2428" y="4026"/>
                  </a:cubicBezTo>
                  <a:cubicBezTo>
                    <a:pt x="2237" y="3865"/>
                    <a:pt x="2042" y="3705"/>
                    <a:pt x="1851" y="3544"/>
                  </a:cubicBezTo>
                  <a:cubicBezTo>
                    <a:pt x="1626" y="3358"/>
                    <a:pt x="1400" y="3167"/>
                    <a:pt x="1175" y="2981"/>
                  </a:cubicBezTo>
                  <a:cubicBezTo>
                    <a:pt x="1045" y="2877"/>
                    <a:pt x="915" y="2768"/>
                    <a:pt x="785" y="2660"/>
                  </a:cubicBezTo>
                  <a:cubicBezTo>
                    <a:pt x="781" y="2657"/>
                    <a:pt x="776" y="2655"/>
                    <a:pt x="772" y="2655"/>
                  </a:cubicBezTo>
                  <a:cubicBezTo>
                    <a:pt x="753" y="2655"/>
                    <a:pt x="737" y="2681"/>
                    <a:pt x="754" y="2699"/>
                  </a:cubicBezTo>
                  <a:cubicBezTo>
                    <a:pt x="984" y="2885"/>
                    <a:pt x="1210" y="3076"/>
                    <a:pt x="1439" y="3267"/>
                  </a:cubicBezTo>
                  <a:cubicBezTo>
                    <a:pt x="1665" y="3453"/>
                    <a:pt x="1890" y="3640"/>
                    <a:pt x="2116" y="3826"/>
                  </a:cubicBezTo>
                  <a:cubicBezTo>
                    <a:pt x="2246" y="3935"/>
                    <a:pt x="2372" y="4039"/>
                    <a:pt x="2497" y="4143"/>
                  </a:cubicBezTo>
                  <a:cubicBezTo>
                    <a:pt x="2519" y="4177"/>
                    <a:pt x="2541" y="4212"/>
                    <a:pt x="2558" y="4247"/>
                  </a:cubicBezTo>
                  <a:cubicBezTo>
                    <a:pt x="2788" y="4641"/>
                    <a:pt x="3018" y="5036"/>
                    <a:pt x="3247" y="5430"/>
                  </a:cubicBezTo>
                  <a:cubicBezTo>
                    <a:pt x="3251" y="5438"/>
                    <a:pt x="3257" y="5441"/>
                    <a:pt x="3264" y="5441"/>
                  </a:cubicBezTo>
                  <a:cubicBezTo>
                    <a:pt x="3279" y="5441"/>
                    <a:pt x="3296" y="5423"/>
                    <a:pt x="3286" y="5404"/>
                  </a:cubicBezTo>
                  <a:cubicBezTo>
                    <a:pt x="3213" y="5283"/>
                    <a:pt x="3143" y="5157"/>
                    <a:pt x="3070" y="5036"/>
                  </a:cubicBezTo>
                  <a:cubicBezTo>
                    <a:pt x="3074" y="5036"/>
                    <a:pt x="3074" y="5032"/>
                    <a:pt x="3074" y="5027"/>
                  </a:cubicBezTo>
                  <a:cubicBezTo>
                    <a:pt x="3065" y="4732"/>
                    <a:pt x="3061" y="4433"/>
                    <a:pt x="3057" y="4138"/>
                  </a:cubicBezTo>
                  <a:cubicBezTo>
                    <a:pt x="3052" y="3839"/>
                    <a:pt x="3048" y="3540"/>
                    <a:pt x="3048" y="3245"/>
                  </a:cubicBezTo>
                  <a:cubicBezTo>
                    <a:pt x="3048" y="3076"/>
                    <a:pt x="3048" y="2911"/>
                    <a:pt x="3048" y="2742"/>
                  </a:cubicBezTo>
                  <a:cubicBezTo>
                    <a:pt x="3048" y="2728"/>
                    <a:pt x="3038" y="2722"/>
                    <a:pt x="3027" y="2722"/>
                  </a:cubicBezTo>
                  <a:cubicBezTo>
                    <a:pt x="3014" y="2722"/>
                    <a:pt x="3000" y="2730"/>
                    <a:pt x="3000" y="2747"/>
                  </a:cubicBezTo>
                  <a:cubicBezTo>
                    <a:pt x="3000" y="3046"/>
                    <a:pt x="3000" y="3341"/>
                    <a:pt x="3005" y="3640"/>
                  </a:cubicBezTo>
                  <a:cubicBezTo>
                    <a:pt x="3005" y="3939"/>
                    <a:pt x="3009" y="4234"/>
                    <a:pt x="3013" y="4533"/>
                  </a:cubicBezTo>
                  <a:cubicBezTo>
                    <a:pt x="3018" y="4672"/>
                    <a:pt x="3022" y="4810"/>
                    <a:pt x="3022" y="4954"/>
                  </a:cubicBezTo>
                  <a:cubicBezTo>
                    <a:pt x="2862" y="4676"/>
                    <a:pt x="2701" y="4399"/>
                    <a:pt x="2541" y="4121"/>
                  </a:cubicBezTo>
                  <a:cubicBezTo>
                    <a:pt x="2541" y="4117"/>
                    <a:pt x="2541" y="4117"/>
                    <a:pt x="2536" y="4117"/>
                  </a:cubicBezTo>
                  <a:cubicBezTo>
                    <a:pt x="2380" y="3844"/>
                    <a:pt x="2220" y="3570"/>
                    <a:pt x="2059" y="3297"/>
                  </a:cubicBezTo>
                  <a:cubicBezTo>
                    <a:pt x="1942" y="3089"/>
                    <a:pt x="1821" y="2885"/>
                    <a:pt x="1700" y="2682"/>
                  </a:cubicBezTo>
                  <a:cubicBezTo>
                    <a:pt x="1700" y="2677"/>
                    <a:pt x="1704" y="2677"/>
                    <a:pt x="1700" y="2677"/>
                  </a:cubicBezTo>
                  <a:cubicBezTo>
                    <a:pt x="1665" y="2430"/>
                    <a:pt x="1639" y="2187"/>
                    <a:pt x="1613" y="1945"/>
                  </a:cubicBezTo>
                  <a:cubicBezTo>
                    <a:pt x="1591" y="1697"/>
                    <a:pt x="1574" y="1450"/>
                    <a:pt x="1561" y="1199"/>
                  </a:cubicBezTo>
                  <a:cubicBezTo>
                    <a:pt x="1556" y="1064"/>
                    <a:pt x="1552" y="926"/>
                    <a:pt x="1552" y="787"/>
                  </a:cubicBezTo>
                  <a:cubicBezTo>
                    <a:pt x="1552" y="773"/>
                    <a:pt x="1542" y="766"/>
                    <a:pt x="1531" y="766"/>
                  </a:cubicBezTo>
                  <a:cubicBezTo>
                    <a:pt x="1518" y="766"/>
                    <a:pt x="1504" y="775"/>
                    <a:pt x="1504" y="791"/>
                  </a:cubicBezTo>
                  <a:cubicBezTo>
                    <a:pt x="1509" y="1038"/>
                    <a:pt x="1517" y="1286"/>
                    <a:pt x="1535" y="1528"/>
                  </a:cubicBezTo>
                  <a:cubicBezTo>
                    <a:pt x="1548" y="1775"/>
                    <a:pt x="1574" y="2023"/>
                    <a:pt x="1600" y="2270"/>
                  </a:cubicBezTo>
                  <a:cubicBezTo>
                    <a:pt x="1613" y="2374"/>
                    <a:pt x="1626" y="2474"/>
                    <a:pt x="1639" y="2578"/>
                  </a:cubicBezTo>
                  <a:cubicBezTo>
                    <a:pt x="1370" y="2114"/>
                    <a:pt x="1101" y="1654"/>
                    <a:pt x="828" y="1190"/>
                  </a:cubicBezTo>
                  <a:cubicBezTo>
                    <a:pt x="598" y="800"/>
                    <a:pt x="368" y="405"/>
                    <a:pt x="134" y="11"/>
                  </a:cubicBezTo>
                  <a:cubicBezTo>
                    <a:pt x="131" y="4"/>
                    <a:pt x="125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Google Shape;801;p23">
              <a:extLst>
                <a:ext uri="{FF2B5EF4-FFF2-40B4-BE49-F238E27FC236}">
                  <a16:creationId xmlns:a16="http://schemas.microsoft.com/office/drawing/2014/main" id="{6A40F9D3-15A4-42D5-8601-DCE0DC1B6444}"/>
                </a:ext>
              </a:extLst>
            </p:cNvPr>
            <p:cNvSpPr/>
            <p:nvPr/>
          </p:nvSpPr>
          <p:spPr>
            <a:xfrm>
              <a:off x="2732926" y="2215887"/>
              <a:ext cx="1674083" cy="2168481"/>
            </a:xfrm>
            <a:custGeom>
              <a:avLst/>
              <a:gdLst/>
              <a:ahLst/>
              <a:cxnLst/>
              <a:rect l="l" t="t" r="r" b="b"/>
              <a:pathLst>
                <a:path w="10203" h="13216" extrusionOk="0">
                  <a:moveTo>
                    <a:pt x="1764" y="1"/>
                  </a:moveTo>
                  <a:cubicBezTo>
                    <a:pt x="1757" y="1"/>
                    <a:pt x="1750" y="1"/>
                    <a:pt x="1744" y="1"/>
                  </a:cubicBezTo>
                  <a:cubicBezTo>
                    <a:pt x="1076" y="5"/>
                    <a:pt x="478" y="512"/>
                    <a:pt x="257" y="1137"/>
                  </a:cubicBezTo>
                  <a:cubicBezTo>
                    <a:pt x="40" y="1765"/>
                    <a:pt x="166" y="2481"/>
                    <a:pt x="495" y="3057"/>
                  </a:cubicBezTo>
                  <a:cubicBezTo>
                    <a:pt x="825" y="3634"/>
                    <a:pt x="1341" y="4089"/>
                    <a:pt x="1900" y="4449"/>
                  </a:cubicBezTo>
                  <a:cubicBezTo>
                    <a:pt x="1440" y="4640"/>
                    <a:pt x="929" y="4753"/>
                    <a:pt x="560" y="5087"/>
                  </a:cubicBezTo>
                  <a:cubicBezTo>
                    <a:pt x="148" y="5464"/>
                    <a:pt x="1" y="6075"/>
                    <a:pt x="92" y="6621"/>
                  </a:cubicBezTo>
                  <a:cubicBezTo>
                    <a:pt x="187" y="7172"/>
                    <a:pt x="495" y="7666"/>
                    <a:pt x="872" y="8074"/>
                  </a:cubicBezTo>
                  <a:cubicBezTo>
                    <a:pt x="1557" y="8815"/>
                    <a:pt x="2498" y="9318"/>
                    <a:pt x="3495" y="9474"/>
                  </a:cubicBezTo>
                  <a:cubicBezTo>
                    <a:pt x="3066" y="9843"/>
                    <a:pt x="2672" y="10311"/>
                    <a:pt x="2598" y="10870"/>
                  </a:cubicBezTo>
                  <a:cubicBezTo>
                    <a:pt x="2529" y="11408"/>
                    <a:pt x="2780" y="11954"/>
                    <a:pt x="3170" y="12331"/>
                  </a:cubicBezTo>
                  <a:cubicBezTo>
                    <a:pt x="3561" y="12704"/>
                    <a:pt x="4072" y="12930"/>
                    <a:pt x="4597" y="13069"/>
                  </a:cubicBezTo>
                  <a:cubicBezTo>
                    <a:pt x="4982" y="13172"/>
                    <a:pt x="5353" y="13216"/>
                    <a:pt x="5725" y="13216"/>
                  </a:cubicBezTo>
                  <a:cubicBezTo>
                    <a:pt x="6119" y="13216"/>
                    <a:pt x="6514" y="13166"/>
                    <a:pt x="6929" y="13086"/>
                  </a:cubicBezTo>
                  <a:cubicBezTo>
                    <a:pt x="7350" y="13004"/>
                    <a:pt x="8126" y="12652"/>
                    <a:pt x="8633" y="12175"/>
                  </a:cubicBezTo>
                  <a:cubicBezTo>
                    <a:pt x="9214" y="11672"/>
                    <a:pt x="9644" y="10875"/>
                    <a:pt x="9834" y="10203"/>
                  </a:cubicBezTo>
                  <a:cubicBezTo>
                    <a:pt x="10042" y="9448"/>
                    <a:pt x="10203" y="8663"/>
                    <a:pt x="10116" y="7883"/>
                  </a:cubicBezTo>
                  <a:cubicBezTo>
                    <a:pt x="10025" y="7107"/>
                    <a:pt x="9661" y="6327"/>
                    <a:pt x="9011" y="5893"/>
                  </a:cubicBezTo>
                  <a:cubicBezTo>
                    <a:pt x="8701" y="5688"/>
                    <a:pt x="8323" y="5579"/>
                    <a:pt x="7951" y="5579"/>
                  </a:cubicBezTo>
                  <a:cubicBezTo>
                    <a:pt x="7538" y="5579"/>
                    <a:pt x="7133" y="5714"/>
                    <a:pt x="6838" y="6001"/>
                  </a:cubicBezTo>
                  <a:lnTo>
                    <a:pt x="6838" y="6001"/>
                  </a:lnTo>
                  <a:cubicBezTo>
                    <a:pt x="6964" y="5277"/>
                    <a:pt x="7094" y="4545"/>
                    <a:pt x="6990" y="3816"/>
                  </a:cubicBezTo>
                  <a:cubicBezTo>
                    <a:pt x="6886" y="3092"/>
                    <a:pt x="6509" y="2364"/>
                    <a:pt x="5854" y="2034"/>
                  </a:cubicBezTo>
                  <a:cubicBezTo>
                    <a:pt x="5647" y="1930"/>
                    <a:pt x="5413" y="1879"/>
                    <a:pt x="5179" y="1879"/>
                  </a:cubicBezTo>
                  <a:cubicBezTo>
                    <a:pt x="4673" y="1879"/>
                    <a:pt x="4170" y="2118"/>
                    <a:pt x="3959" y="2572"/>
                  </a:cubicBezTo>
                  <a:cubicBezTo>
                    <a:pt x="3786" y="1986"/>
                    <a:pt x="3608" y="1388"/>
                    <a:pt x="3261" y="890"/>
                  </a:cubicBezTo>
                  <a:cubicBezTo>
                    <a:pt x="2914" y="392"/>
                    <a:pt x="2367" y="1"/>
                    <a:pt x="1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Google Shape;802;p23">
              <a:extLst>
                <a:ext uri="{FF2B5EF4-FFF2-40B4-BE49-F238E27FC236}">
                  <a16:creationId xmlns:a16="http://schemas.microsoft.com/office/drawing/2014/main" id="{91539660-622F-4270-A795-330FEAF64700}"/>
                </a:ext>
              </a:extLst>
            </p:cNvPr>
            <p:cNvSpPr/>
            <p:nvPr/>
          </p:nvSpPr>
          <p:spPr>
            <a:xfrm>
              <a:off x="2999882" y="2542241"/>
              <a:ext cx="1077169" cy="1675585"/>
            </a:xfrm>
            <a:custGeom>
              <a:avLst/>
              <a:gdLst/>
              <a:ahLst/>
              <a:cxnLst/>
              <a:rect l="l" t="t" r="r" b="b"/>
              <a:pathLst>
                <a:path w="6565" h="10212" extrusionOk="0">
                  <a:moveTo>
                    <a:pt x="180" y="0"/>
                  </a:moveTo>
                  <a:cubicBezTo>
                    <a:pt x="149" y="0"/>
                    <a:pt x="117" y="38"/>
                    <a:pt x="139" y="76"/>
                  </a:cubicBezTo>
                  <a:cubicBezTo>
                    <a:pt x="728" y="1003"/>
                    <a:pt x="1314" y="1936"/>
                    <a:pt x="1899" y="2872"/>
                  </a:cubicBezTo>
                  <a:cubicBezTo>
                    <a:pt x="1470" y="2478"/>
                    <a:pt x="1019" y="2105"/>
                    <a:pt x="559" y="1749"/>
                  </a:cubicBezTo>
                  <a:cubicBezTo>
                    <a:pt x="403" y="1632"/>
                    <a:pt x="251" y="1519"/>
                    <a:pt x="95" y="1407"/>
                  </a:cubicBezTo>
                  <a:cubicBezTo>
                    <a:pt x="86" y="1400"/>
                    <a:pt x="77" y="1397"/>
                    <a:pt x="68" y="1397"/>
                  </a:cubicBezTo>
                  <a:cubicBezTo>
                    <a:pt x="30" y="1397"/>
                    <a:pt x="0" y="1448"/>
                    <a:pt x="39" y="1476"/>
                  </a:cubicBezTo>
                  <a:cubicBezTo>
                    <a:pt x="594" y="1879"/>
                    <a:pt x="1127" y="2308"/>
                    <a:pt x="1639" y="2759"/>
                  </a:cubicBezTo>
                  <a:cubicBezTo>
                    <a:pt x="1782" y="2885"/>
                    <a:pt x="1925" y="3015"/>
                    <a:pt x="2068" y="3150"/>
                  </a:cubicBezTo>
                  <a:cubicBezTo>
                    <a:pt x="2072" y="3150"/>
                    <a:pt x="2072" y="3154"/>
                    <a:pt x="2077" y="3154"/>
                  </a:cubicBezTo>
                  <a:cubicBezTo>
                    <a:pt x="2259" y="3440"/>
                    <a:pt x="2441" y="3731"/>
                    <a:pt x="2619" y="4017"/>
                  </a:cubicBezTo>
                  <a:cubicBezTo>
                    <a:pt x="3356" y="5196"/>
                    <a:pt x="4093" y="6371"/>
                    <a:pt x="4825" y="7550"/>
                  </a:cubicBezTo>
                  <a:cubicBezTo>
                    <a:pt x="4448" y="7255"/>
                    <a:pt x="4071" y="6961"/>
                    <a:pt x="3694" y="6666"/>
                  </a:cubicBezTo>
                  <a:cubicBezTo>
                    <a:pt x="3252" y="6323"/>
                    <a:pt x="2809" y="5976"/>
                    <a:pt x="2367" y="5634"/>
                  </a:cubicBezTo>
                  <a:cubicBezTo>
                    <a:pt x="2116" y="5434"/>
                    <a:pt x="1864" y="5239"/>
                    <a:pt x="1608" y="5040"/>
                  </a:cubicBezTo>
                  <a:cubicBezTo>
                    <a:pt x="1600" y="5034"/>
                    <a:pt x="1592" y="5031"/>
                    <a:pt x="1584" y="5031"/>
                  </a:cubicBezTo>
                  <a:cubicBezTo>
                    <a:pt x="1548" y="5031"/>
                    <a:pt x="1517" y="5085"/>
                    <a:pt x="1552" y="5114"/>
                  </a:cubicBezTo>
                  <a:lnTo>
                    <a:pt x="2892" y="6159"/>
                  </a:lnTo>
                  <a:cubicBezTo>
                    <a:pt x="3334" y="6501"/>
                    <a:pt x="3776" y="6848"/>
                    <a:pt x="4218" y="7190"/>
                  </a:cubicBezTo>
                  <a:cubicBezTo>
                    <a:pt x="4470" y="7386"/>
                    <a:pt x="4717" y="7581"/>
                    <a:pt x="4969" y="7776"/>
                  </a:cubicBezTo>
                  <a:cubicBezTo>
                    <a:pt x="5008" y="7841"/>
                    <a:pt x="5047" y="7906"/>
                    <a:pt x="5090" y="7971"/>
                  </a:cubicBezTo>
                  <a:cubicBezTo>
                    <a:pt x="5550" y="8708"/>
                    <a:pt x="6009" y="9449"/>
                    <a:pt x="6469" y="10191"/>
                  </a:cubicBezTo>
                  <a:cubicBezTo>
                    <a:pt x="6477" y="10205"/>
                    <a:pt x="6489" y="10212"/>
                    <a:pt x="6502" y="10212"/>
                  </a:cubicBezTo>
                  <a:cubicBezTo>
                    <a:pt x="6532" y="10212"/>
                    <a:pt x="6564" y="10173"/>
                    <a:pt x="6542" y="10139"/>
                  </a:cubicBezTo>
                  <a:cubicBezTo>
                    <a:pt x="6399" y="9909"/>
                    <a:pt x="6256" y="9675"/>
                    <a:pt x="6113" y="9445"/>
                  </a:cubicBezTo>
                  <a:cubicBezTo>
                    <a:pt x="6113" y="9441"/>
                    <a:pt x="6113" y="9436"/>
                    <a:pt x="6113" y="9432"/>
                  </a:cubicBezTo>
                  <a:cubicBezTo>
                    <a:pt x="6083" y="8864"/>
                    <a:pt x="6057" y="8296"/>
                    <a:pt x="6031" y="7728"/>
                  </a:cubicBezTo>
                  <a:cubicBezTo>
                    <a:pt x="6005" y="7160"/>
                    <a:pt x="5983" y="6592"/>
                    <a:pt x="5966" y="6024"/>
                  </a:cubicBezTo>
                  <a:cubicBezTo>
                    <a:pt x="5953" y="5708"/>
                    <a:pt x="5944" y="5387"/>
                    <a:pt x="5935" y="5066"/>
                  </a:cubicBezTo>
                  <a:cubicBezTo>
                    <a:pt x="5935" y="5040"/>
                    <a:pt x="5917" y="5028"/>
                    <a:pt x="5896" y="5028"/>
                  </a:cubicBezTo>
                  <a:cubicBezTo>
                    <a:pt x="5872" y="5028"/>
                    <a:pt x="5844" y="5046"/>
                    <a:pt x="5844" y="5079"/>
                  </a:cubicBezTo>
                  <a:cubicBezTo>
                    <a:pt x="5862" y="5647"/>
                    <a:pt x="5879" y="6215"/>
                    <a:pt x="5901" y="6783"/>
                  </a:cubicBezTo>
                  <a:cubicBezTo>
                    <a:pt x="5922" y="7351"/>
                    <a:pt x="5948" y="7919"/>
                    <a:pt x="5974" y="8487"/>
                  </a:cubicBezTo>
                  <a:cubicBezTo>
                    <a:pt x="5987" y="8756"/>
                    <a:pt x="6000" y="9024"/>
                    <a:pt x="6013" y="9289"/>
                  </a:cubicBezTo>
                  <a:cubicBezTo>
                    <a:pt x="5693" y="8769"/>
                    <a:pt x="5367" y="8248"/>
                    <a:pt x="5042" y="7728"/>
                  </a:cubicBezTo>
                  <a:cubicBezTo>
                    <a:pt x="5042" y="7724"/>
                    <a:pt x="5042" y="7724"/>
                    <a:pt x="5042" y="7719"/>
                  </a:cubicBezTo>
                  <a:cubicBezTo>
                    <a:pt x="4721" y="7208"/>
                    <a:pt x="4401" y="6692"/>
                    <a:pt x="4080" y="6180"/>
                  </a:cubicBezTo>
                  <a:cubicBezTo>
                    <a:pt x="3841" y="5794"/>
                    <a:pt x="3598" y="5413"/>
                    <a:pt x="3360" y="5027"/>
                  </a:cubicBezTo>
                  <a:cubicBezTo>
                    <a:pt x="3360" y="5023"/>
                    <a:pt x="3360" y="5018"/>
                    <a:pt x="3360" y="5014"/>
                  </a:cubicBezTo>
                  <a:cubicBezTo>
                    <a:pt x="3278" y="4554"/>
                    <a:pt x="3208" y="4086"/>
                    <a:pt x="3148" y="3622"/>
                  </a:cubicBezTo>
                  <a:cubicBezTo>
                    <a:pt x="3091" y="3150"/>
                    <a:pt x="3043" y="2677"/>
                    <a:pt x="3009" y="2209"/>
                  </a:cubicBezTo>
                  <a:cubicBezTo>
                    <a:pt x="2987" y="1944"/>
                    <a:pt x="2974" y="1680"/>
                    <a:pt x="2961" y="1420"/>
                  </a:cubicBezTo>
                  <a:cubicBezTo>
                    <a:pt x="2959" y="1392"/>
                    <a:pt x="2940" y="1380"/>
                    <a:pt x="2920" y="1380"/>
                  </a:cubicBezTo>
                  <a:cubicBezTo>
                    <a:pt x="2896" y="1380"/>
                    <a:pt x="2870" y="1397"/>
                    <a:pt x="2870" y="1428"/>
                  </a:cubicBezTo>
                  <a:cubicBezTo>
                    <a:pt x="2892" y="1901"/>
                    <a:pt x="2926" y="2369"/>
                    <a:pt x="2970" y="2837"/>
                  </a:cubicBezTo>
                  <a:cubicBezTo>
                    <a:pt x="3017" y="3310"/>
                    <a:pt x="3074" y="3778"/>
                    <a:pt x="3143" y="4246"/>
                  </a:cubicBezTo>
                  <a:cubicBezTo>
                    <a:pt x="3169" y="4442"/>
                    <a:pt x="3204" y="4637"/>
                    <a:pt x="3234" y="4827"/>
                  </a:cubicBezTo>
                  <a:cubicBezTo>
                    <a:pt x="2692" y="3965"/>
                    <a:pt x="2150" y="3098"/>
                    <a:pt x="1608" y="2230"/>
                  </a:cubicBezTo>
                  <a:cubicBezTo>
                    <a:pt x="1140" y="1493"/>
                    <a:pt x="676" y="756"/>
                    <a:pt x="212" y="19"/>
                  </a:cubicBezTo>
                  <a:cubicBezTo>
                    <a:pt x="204" y="6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Google Shape;803;p23">
              <a:extLst>
                <a:ext uri="{FF2B5EF4-FFF2-40B4-BE49-F238E27FC236}">
                  <a16:creationId xmlns:a16="http://schemas.microsoft.com/office/drawing/2014/main" id="{613EBF8F-651A-4062-83D2-2A2DF3A9B1BE}"/>
                </a:ext>
              </a:extLst>
            </p:cNvPr>
            <p:cNvSpPr/>
            <p:nvPr/>
          </p:nvSpPr>
          <p:spPr>
            <a:xfrm>
              <a:off x="3893946" y="1487375"/>
              <a:ext cx="1533961" cy="3179542"/>
            </a:xfrm>
            <a:custGeom>
              <a:avLst/>
              <a:gdLst/>
              <a:ahLst/>
              <a:cxnLst/>
              <a:rect l="l" t="t" r="r" b="b"/>
              <a:pathLst>
                <a:path w="9349" h="19378" extrusionOk="0">
                  <a:moveTo>
                    <a:pt x="994" y="1"/>
                  </a:moveTo>
                  <a:cubicBezTo>
                    <a:pt x="447" y="1"/>
                    <a:pt x="1" y="443"/>
                    <a:pt x="1" y="994"/>
                  </a:cubicBezTo>
                  <a:lnTo>
                    <a:pt x="1" y="18454"/>
                  </a:lnTo>
                  <a:cubicBezTo>
                    <a:pt x="1" y="18961"/>
                    <a:pt x="413" y="19377"/>
                    <a:pt x="924" y="19377"/>
                  </a:cubicBezTo>
                  <a:lnTo>
                    <a:pt x="8369" y="19377"/>
                  </a:lnTo>
                  <a:cubicBezTo>
                    <a:pt x="8911" y="19377"/>
                    <a:pt x="9349" y="18935"/>
                    <a:pt x="9349" y="18393"/>
                  </a:cubicBezTo>
                  <a:lnTo>
                    <a:pt x="9349" y="1189"/>
                  </a:lnTo>
                  <a:cubicBezTo>
                    <a:pt x="9349" y="534"/>
                    <a:pt x="8820" y="1"/>
                    <a:pt x="8165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" name="Google Shape;804;p23">
              <a:extLst>
                <a:ext uri="{FF2B5EF4-FFF2-40B4-BE49-F238E27FC236}">
                  <a16:creationId xmlns:a16="http://schemas.microsoft.com/office/drawing/2014/main" id="{1C91F88A-52D6-432A-9B70-FA211439D2DF}"/>
                </a:ext>
              </a:extLst>
            </p:cNvPr>
            <p:cNvGrpSpPr/>
            <p:nvPr/>
          </p:nvGrpSpPr>
          <p:grpSpPr>
            <a:xfrm>
              <a:off x="3958935" y="1568657"/>
              <a:ext cx="1404554" cy="3032919"/>
              <a:chOff x="3964789" y="1898638"/>
              <a:chExt cx="1121938" cy="2422653"/>
            </a:xfrm>
          </p:grpSpPr>
          <p:sp>
            <p:nvSpPr>
              <p:cNvPr id="70" name="Google Shape;805;p23">
                <a:extLst>
                  <a:ext uri="{FF2B5EF4-FFF2-40B4-BE49-F238E27FC236}">
                    <a16:creationId xmlns:a16="http://schemas.microsoft.com/office/drawing/2014/main" id="{696E982E-E3A4-4749-A78E-7F5D75D38BC4}"/>
                  </a:ext>
                </a:extLst>
              </p:cNvPr>
              <p:cNvSpPr/>
              <p:nvPr/>
            </p:nvSpPr>
            <p:spPr>
              <a:xfrm>
                <a:off x="3964789" y="1898638"/>
                <a:ext cx="1121938" cy="1674256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774" extrusionOk="0">
                    <a:moveTo>
                      <a:pt x="789" y="0"/>
                    </a:moveTo>
                    <a:cubicBezTo>
                      <a:pt x="356" y="0"/>
                      <a:pt x="0" y="356"/>
                      <a:pt x="0" y="789"/>
                    </a:cubicBezTo>
                    <a:lnTo>
                      <a:pt x="0" y="12773"/>
                    </a:lnTo>
                    <a:cubicBezTo>
                      <a:pt x="4661" y="12730"/>
                      <a:pt x="7471" y="8099"/>
                      <a:pt x="8559" y="5862"/>
                    </a:cubicBezTo>
                    <a:lnTo>
                      <a:pt x="8559" y="937"/>
                    </a:lnTo>
                    <a:cubicBezTo>
                      <a:pt x="8559" y="421"/>
                      <a:pt x="8143" y="0"/>
                      <a:pt x="7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1" name="Google Shape;806;p23">
                <a:extLst>
                  <a:ext uri="{FF2B5EF4-FFF2-40B4-BE49-F238E27FC236}">
                    <a16:creationId xmlns:a16="http://schemas.microsoft.com/office/drawing/2014/main" id="{3B8ECCD0-A1D8-426C-B662-FF6BD4E80831}"/>
                  </a:ext>
                </a:extLst>
              </p:cNvPr>
              <p:cNvSpPr/>
              <p:nvPr/>
            </p:nvSpPr>
            <p:spPr>
              <a:xfrm>
                <a:off x="3964789" y="2666957"/>
                <a:ext cx="1121938" cy="1654334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622" extrusionOk="0">
                    <a:moveTo>
                      <a:pt x="8559" y="0"/>
                    </a:moveTo>
                    <a:cubicBezTo>
                      <a:pt x="7471" y="2237"/>
                      <a:pt x="4661" y="6868"/>
                      <a:pt x="0" y="6911"/>
                    </a:cubicBezTo>
                    <a:lnTo>
                      <a:pt x="0" y="11772"/>
                    </a:lnTo>
                    <a:cubicBezTo>
                      <a:pt x="0" y="12240"/>
                      <a:pt x="382" y="12621"/>
                      <a:pt x="854" y="12621"/>
                    </a:cubicBezTo>
                    <a:lnTo>
                      <a:pt x="7649" y="12621"/>
                    </a:lnTo>
                    <a:cubicBezTo>
                      <a:pt x="8152" y="12621"/>
                      <a:pt x="8559" y="12214"/>
                      <a:pt x="8559" y="11715"/>
                    </a:cubicBezTo>
                    <a:lnTo>
                      <a:pt x="855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" name="Google Shape;807;p23">
              <a:extLst>
                <a:ext uri="{FF2B5EF4-FFF2-40B4-BE49-F238E27FC236}">
                  <a16:creationId xmlns:a16="http://schemas.microsoft.com/office/drawing/2014/main" id="{9E9D66CB-F782-4078-BA3C-964D49FFFD68}"/>
                </a:ext>
              </a:extLst>
            </p:cNvPr>
            <p:cNvSpPr/>
            <p:nvPr/>
          </p:nvSpPr>
          <p:spPr>
            <a:xfrm>
              <a:off x="4092517" y="2219298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Google Shape;808;p23">
              <a:extLst>
                <a:ext uri="{FF2B5EF4-FFF2-40B4-BE49-F238E27FC236}">
                  <a16:creationId xmlns:a16="http://schemas.microsoft.com/office/drawing/2014/main" id="{239B9213-03E7-44CD-B48B-0D9CEBDC4867}"/>
                </a:ext>
              </a:extLst>
            </p:cNvPr>
            <p:cNvSpPr/>
            <p:nvPr/>
          </p:nvSpPr>
          <p:spPr>
            <a:xfrm>
              <a:off x="4712889" y="2219298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Google Shape;809;p23">
              <a:extLst>
                <a:ext uri="{FF2B5EF4-FFF2-40B4-BE49-F238E27FC236}">
                  <a16:creationId xmlns:a16="http://schemas.microsoft.com/office/drawing/2014/main" id="{00D37D98-1747-4B9A-9AA5-996962443F1B}"/>
                </a:ext>
              </a:extLst>
            </p:cNvPr>
            <p:cNvSpPr/>
            <p:nvPr/>
          </p:nvSpPr>
          <p:spPr>
            <a:xfrm>
              <a:off x="4092517" y="2788006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Google Shape;810;p23">
              <a:extLst>
                <a:ext uri="{FF2B5EF4-FFF2-40B4-BE49-F238E27FC236}">
                  <a16:creationId xmlns:a16="http://schemas.microsoft.com/office/drawing/2014/main" id="{62E80A90-2B6D-4E94-8E09-5F8DE9F1C275}"/>
                </a:ext>
              </a:extLst>
            </p:cNvPr>
            <p:cNvSpPr/>
            <p:nvPr/>
          </p:nvSpPr>
          <p:spPr>
            <a:xfrm>
              <a:off x="4712889" y="2788006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Google Shape;811;p23">
              <a:extLst>
                <a:ext uri="{FF2B5EF4-FFF2-40B4-BE49-F238E27FC236}">
                  <a16:creationId xmlns:a16="http://schemas.microsoft.com/office/drawing/2014/main" id="{DC46F1D8-AEA3-4166-B8F2-501607CDE5EE}"/>
                </a:ext>
              </a:extLst>
            </p:cNvPr>
            <p:cNvSpPr/>
            <p:nvPr/>
          </p:nvSpPr>
          <p:spPr>
            <a:xfrm>
              <a:off x="3921019" y="3354105"/>
              <a:ext cx="12306" cy="14439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27" y="1"/>
                  </a:moveTo>
                  <a:cubicBezTo>
                    <a:pt x="22" y="5"/>
                    <a:pt x="14" y="5"/>
                    <a:pt x="9" y="14"/>
                  </a:cubicBezTo>
                  <a:cubicBezTo>
                    <a:pt x="9" y="14"/>
                    <a:pt x="9" y="18"/>
                    <a:pt x="5" y="18"/>
                  </a:cubicBezTo>
                  <a:cubicBezTo>
                    <a:pt x="1" y="27"/>
                    <a:pt x="1" y="31"/>
                    <a:pt x="1" y="40"/>
                  </a:cubicBezTo>
                  <a:lnTo>
                    <a:pt x="1" y="49"/>
                  </a:lnTo>
                  <a:cubicBezTo>
                    <a:pt x="1" y="53"/>
                    <a:pt x="1" y="57"/>
                    <a:pt x="5" y="62"/>
                  </a:cubicBezTo>
                  <a:cubicBezTo>
                    <a:pt x="5" y="66"/>
                    <a:pt x="9" y="70"/>
                    <a:pt x="9" y="75"/>
                  </a:cubicBezTo>
                  <a:cubicBezTo>
                    <a:pt x="14" y="79"/>
                    <a:pt x="18" y="79"/>
                    <a:pt x="22" y="83"/>
                  </a:cubicBezTo>
                  <a:cubicBezTo>
                    <a:pt x="27" y="83"/>
                    <a:pt x="31" y="88"/>
                    <a:pt x="35" y="88"/>
                  </a:cubicBezTo>
                  <a:lnTo>
                    <a:pt x="48" y="83"/>
                  </a:lnTo>
                  <a:cubicBezTo>
                    <a:pt x="53" y="83"/>
                    <a:pt x="57" y="79"/>
                    <a:pt x="61" y="75"/>
                  </a:cubicBezTo>
                  <a:cubicBezTo>
                    <a:pt x="66" y="70"/>
                    <a:pt x="66" y="70"/>
                    <a:pt x="70" y="66"/>
                  </a:cubicBezTo>
                  <a:cubicBezTo>
                    <a:pt x="74" y="62"/>
                    <a:pt x="74" y="57"/>
                    <a:pt x="74" y="49"/>
                  </a:cubicBezTo>
                  <a:lnTo>
                    <a:pt x="74" y="40"/>
                  </a:lnTo>
                  <a:cubicBezTo>
                    <a:pt x="74" y="31"/>
                    <a:pt x="74" y="27"/>
                    <a:pt x="70" y="23"/>
                  </a:cubicBezTo>
                  <a:cubicBezTo>
                    <a:pt x="70" y="18"/>
                    <a:pt x="66" y="14"/>
                    <a:pt x="61" y="14"/>
                  </a:cubicBezTo>
                  <a:cubicBezTo>
                    <a:pt x="61" y="10"/>
                    <a:pt x="57" y="5"/>
                    <a:pt x="53" y="5"/>
                  </a:cubicBezTo>
                  <a:cubicBezTo>
                    <a:pt x="48" y="1"/>
                    <a:pt x="44" y="1"/>
                    <a:pt x="35" y="1"/>
                  </a:cubicBezTo>
                  <a:close/>
                </a:path>
              </a:pathLst>
            </a:custGeom>
            <a:solidFill>
              <a:srgbClr val="FED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Google Shape;812;p23">
              <a:extLst>
                <a:ext uri="{FF2B5EF4-FFF2-40B4-BE49-F238E27FC236}">
                  <a16:creationId xmlns:a16="http://schemas.microsoft.com/office/drawing/2014/main" id="{27B39D95-6ACE-46D9-AD88-EDB012775C76}"/>
                </a:ext>
              </a:extLst>
            </p:cNvPr>
            <p:cNvSpPr/>
            <p:nvPr/>
          </p:nvSpPr>
          <p:spPr>
            <a:xfrm>
              <a:off x="4299549" y="1508049"/>
              <a:ext cx="687977" cy="111903"/>
            </a:xfrm>
            <a:custGeom>
              <a:avLst/>
              <a:gdLst/>
              <a:ahLst/>
              <a:cxnLst/>
              <a:rect l="l" t="t" r="r" b="b"/>
              <a:pathLst>
                <a:path w="4193" h="682" extrusionOk="0">
                  <a:moveTo>
                    <a:pt x="338" y="1"/>
                  </a:moveTo>
                  <a:cubicBezTo>
                    <a:pt x="152" y="1"/>
                    <a:pt x="0" y="152"/>
                    <a:pt x="0" y="339"/>
                  </a:cubicBezTo>
                  <a:cubicBezTo>
                    <a:pt x="0" y="530"/>
                    <a:pt x="152" y="681"/>
                    <a:pt x="338" y="681"/>
                  </a:cubicBezTo>
                  <a:lnTo>
                    <a:pt x="3850" y="681"/>
                  </a:lnTo>
                  <a:cubicBezTo>
                    <a:pt x="4041" y="681"/>
                    <a:pt x="4193" y="530"/>
                    <a:pt x="4193" y="339"/>
                  </a:cubicBezTo>
                  <a:cubicBezTo>
                    <a:pt x="4193" y="152"/>
                    <a:pt x="4041" y="1"/>
                    <a:pt x="3850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Google Shape;813;p23">
              <a:extLst>
                <a:ext uri="{FF2B5EF4-FFF2-40B4-BE49-F238E27FC236}">
                  <a16:creationId xmlns:a16="http://schemas.microsoft.com/office/drawing/2014/main" id="{54246693-126F-4664-8DCE-CBDB279C15C9}"/>
                </a:ext>
              </a:extLst>
            </p:cNvPr>
            <p:cNvSpPr/>
            <p:nvPr/>
          </p:nvSpPr>
          <p:spPr>
            <a:xfrm>
              <a:off x="4096748" y="1763521"/>
              <a:ext cx="1090787" cy="147344"/>
            </a:xfrm>
            <a:custGeom>
              <a:avLst/>
              <a:gdLst/>
              <a:ahLst/>
              <a:cxnLst/>
              <a:rect l="l" t="t" r="r" b="b"/>
              <a:pathLst>
                <a:path w="6648" h="898" extrusionOk="0">
                  <a:moveTo>
                    <a:pt x="451" y="0"/>
                  </a:moveTo>
                  <a:cubicBezTo>
                    <a:pt x="204" y="0"/>
                    <a:pt x="0" y="200"/>
                    <a:pt x="0" y="447"/>
                  </a:cubicBezTo>
                  <a:cubicBezTo>
                    <a:pt x="0" y="694"/>
                    <a:pt x="204" y="898"/>
                    <a:pt x="451" y="898"/>
                  </a:cubicBezTo>
                  <a:lnTo>
                    <a:pt x="6201" y="898"/>
                  </a:lnTo>
                  <a:cubicBezTo>
                    <a:pt x="6448" y="898"/>
                    <a:pt x="6647" y="694"/>
                    <a:pt x="6647" y="447"/>
                  </a:cubicBezTo>
                  <a:cubicBezTo>
                    <a:pt x="6647" y="200"/>
                    <a:pt x="6448" y="0"/>
                    <a:pt x="6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Google Shape;814;p23">
              <a:extLst>
                <a:ext uri="{FF2B5EF4-FFF2-40B4-BE49-F238E27FC236}">
                  <a16:creationId xmlns:a16="http://schemas.microsoft.com/office/drawing/2014/main" id="{2464BD36-88DE-4CEA-B92B-23BB58CEB6CE}"/>
                </a:ext>
              </a:extLst>
            </p:cNvPr>
            <p:cNvSpPr/>
            <p:nvPr/>
          </p:nvSpPr>
          <p:spPr>
            <a:xfrm>
              <a:off x="5084173" y="1781241"/>
              <a:ext cx="65631" cy="111082"/>
            </a:xfrm>
            <a:custGeom>
              <a:avLst/>
              <a:gdLst/>
              <a:ahLst/>
              <a:cxnLst/>
              <a:rect l="l" t="t" r="r" b="b"/>
              <a:pathLst>
                <a:path w="400" h="677" extrusionOk="0">
                  <a:moveTo>
                    <a:pt x="200" y="66"/>
                  </a:moveTo>
                  <a:cubicBezTo>
                    <a:pt x="274" y="66"/>
                    <a:pt x="339" y="126"/>
                    <a:pt x="339" y="200"/>
                  </a:cubicBezTo>
                  <a:cubicBezTo>
                    <a:pt x="339" y="274"/>
                    <a:pt x="274" y="339"/>
                    <a:pt x="200" y="339"/>
                  </a:cubicBezTo>
                  <a:cubicBezTo>
                    <a:pt x="126" y="339"/>
                    <a:pt x="66" y="274"/>
                    <a:pt x="66" y="200"/>
                  </a:cubicBezTo>
                  <a:cubicBezTo>
                    <a:pt x="66" y="126"/>
                    <a:pt x="126" y="66"/>
                    <a:pt x="200" y="66"/>
                  </a:cubicBezTo>
                  <a:close/>
                  <a:moveTo>
                    <a:pt x="200" y="1"/>
                  </a:moveTo>
                  <a:cubicBezTo>
                    <a:pt x="92" y="1"/>
                    <a:pt x="0" y="92"/>
                    <a:pt x="0" y="200"/>
                  </a:cubicBezTo>
                  <a:cubicBezTo>
                    <a:pt x="0" y="308"/>
                    <a:pt x="92" y="399"/>
                    <a:pt x="200" y="399"/>
                  </a:cubicBezTo>
                  <a:cubicBezTo>
                    <a:pt x="213" y="399"/>
                    <a:pt x="222" y="395"/>
                    <a:pt x="230" y="395"/>
                  </a:cubicBezTo>
                  <a:lnTo>
                    <a:pt x="308" y="677"/>
                  </a:lnTo>
                  <a:lnTo>
                    <a:pt x="369" y="660"/>
                  </a:lnTo>
                  <a:lnTo>
                    <a:pt x="291" y="378"/>
                  </a:lnTo>
                  <a:cubicBezTo>
                    <a:pt x="356" y="343"/>
                    <a:pt x="399" y="278"/>
                    <a:pt x="399" y="200"/>
                  </a:cubicBezTo>
                  <a:cubicBezTo>
                    <a:pt x="399" y="92"/>
                    <a:pt x="308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Google Shape;815;p23">
              <a:extLst>
                <a:ext uri="{FF2B5EF4-FFF2-40B4-BE49-F238E27FC236}">
                  <a16:creationId xmlns:a16="http://schemas.microsoft.com/office/drawing/2014/main" id="{BE00938A-AEF2-40CE-B37A-6697528266A9}"/>
                </a:ext>
              </a:extLst>
            </p:cNvPr>
            <p:cNvSpPr/>
            <p:nvPr/>
          </p:nvSpPr>
          <p:spPr>
            <a:xfrm>
              <a:off x="5602825" y="1869680"/>
              <a:ext cx="336523" cy="296493"/>
            </a:xfrm>
            <a:custGeom>
              <a:avLst/>
              <a:gdLst/>
              <a:ahLst/>
              <a:cxnLst/>
              <a:rect l="l" t="t" r="r" b="b"/>
              <a:pathLst>
                <a:path w="2051" h="1807" extrusionOk="0">
                  <a:moveTo>
                    <a:pt x="1026" y="0"/>
                  </a:moveTo>
                  <a:cubicBezTo>
                    <a:pt x="911" y="0"/>
                    <a:pt x="794" y="22"/>
                    <a:pt x="681" y="69"/>
                  </a:cubicBezTo>
                  <a:cubicBezTo>
                    <a:pt x="221" y="259"/>
                    <a:pt x="0" y="788"/>
                    <a:pt x="191" y="1248"/>
                  </a:cubicBezTo>
                  <a:cubicBezTo>
                    <a:pt x="335" y="1595"/>
                    <a:pt x="673" y="1806"/>
                    <a:pt x="1027" y="1806"/>
                  </a:cubicBezTo>
                  <a:cubicBezTo>
                    <a:pt x="1142" y="1806"/>
                    <a:pt x="1258" y="1784"/>
                    <a:pt x="1370" y="1738"/>
                  </a:cubicBezTo>
                  <a:cubicBezTo>
                    <a:pt x="1834" y="1547"/>
                    <a:pt x="2051" y="1018"/>
                    <a:pt x="1860" y="559"/>
                  </a:cubicBezTo>
                  <a:cubicBezTo>
                    <a:pt x="1716" y="211"/>
                    <a:pt x="1381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Google Shape;816;p23">
              <a:extLst>
                <a:ext uri="{FF2B5EF4-FFF2-40B4-BE49-F238E27FC236}">
                  <a16:creationId xmlns:a16="http://schemas.microsoft.com/office/drawing/2014/main" id="{46CC7EDA-9F27-4C8C-81D0-E44E47B86699}"/>
                </a:ext>
              </a:extLst>
            </p:cNvPr>
            <p:cNvSpPr/>
            <p:nvPr/>
          </p:nvSpPr>
          <p:spPr>
            <a:xfrm>
              <a:off x="5468281" y="1551530"/>
              <a:ext cx="191643" cy="169331"/>
            </a:xfrm>
            <a:custGeom>
              <a:avLst/>
              <a:gdLst/>
              <a:ahLst/>
              <a:cxnLst/>
              <a:rect l="l" t="t" r="r" b="b"/>
              <a:pathLst>
                <a:path w="1168" h="1032" extrusionOk="0">
                  <a:moveTo>
                    <a:pt x="583" y="0"/>
                  </a:moveTo>
                  <a:cubicBezTo>
                    <a:pt x="518" y="0"/>
                    <a:pt x="451" y="13"/>
                    <a:pt x="387" y="39"/>
                  </a:cubicBezTo>
                  <a:cubicBezTo>
                    <a:pt x="126" y="148"/>
                    <a:pt x="1" y="451"/>
                    <a:pt x="109" y="711"/>
                  </a:cubicBezTo>
                  <a:cubicBezTo>
                    <a:pt x="191" y="911"/>
                    <a:pt x="382" y="1032"/>
                    <a:pt x="585" y="1032"/>
                  </a:cubicBezTo>
                  <a:cubicBezTo>
                    <a:pt x="650" y="1032"/>
                    <a:pt x="717" y="1019"/>
                    <a:pt x="781" y="993"/>
                  </a:cubicBezTo>
                  <a:cubicBezTo>
                    <a:pt x="1041" y="885"/>
                    <a:pt x="1167" y="581"/>
                    <a:pt x="1059" y="321"/>
                  </a:cubicBezTo>
                  <a:cubicBezTo>
                    <a:pt x="977" y="121"/>
                    <a:pt x="786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Google Shape;817;p23">
              <a:extLst>
                <a:ext uri="{FF2B5EF4-FFF2-40B4-BE49-F238E27FC236}">
                  <a16:creationId xmlns:a16="http://schemas.microsoft.com/office/drawing/2014/main" id="{678DA526-9DBC-4639-9005-2A4F45C5502B}"/>
                </a:ext>
              </a:extLst>
            </p:cNvPr>
            <p:cNvSpPr/>
            <p:nvPr/>
          </p:nvSpPr>
          <p:spPr>
            <a:xfrm>
              <a:off x="5927865" y="1636195"/>
              <a:ext cx="89094" cy="78594"/>
            </a:xfrm>
            <a:custGeom>
              <a:avLst/>
              <a:gdLst/>
              <a:ahLst/>
              <a:cxnLst/>
              <a:rect l="l" t="t" r="r" b="b"/>
              <a:pathLst>
                <a:path w="543" h="479" extrusionOk="0">
                  <a:moveTo>
                    <a:pt x="272" y="1"/>
                  </a:moveTo>
                  <a:cubicBezTo>
                    <a:pt x="242" y="1"/>
                    <a:pt x="212" y="6"/>
                    <a:pt x="183" y="17"/>
                  </a:cubicBezTo>
                  <a:cubicBezTo>
                    <a:pt x="61" y="69"/>
                    <a:pt x="1" y="208"/>
                    <a:pt x="53" y="330"/>
                  </a:cubicBezTo>
                  <a:cubicBezTo>
                    <a:pt x="92" y="421"/>
                    <a:pt x="181" y="478"/>
                    <a:pt x="274" y="478"/>
                  </a:cubicBezTo>
                  <a:cubicBezTo>
                    <a:pt x="304" y="478"/>
                    <a:pt x="335" y="472"/>
                    <a:pt x="365" y="460"/>
                  </a:cubicBezTo>
                  <a:cubicBezTo>
                    <a:pt x="486" y="408"/>
                    <a:pt x="543" y="269"/>
                    <a:pt x="495" y="148"/>
                  </a:cubicBezTo>
                  <a:cubicBezTo>
                    <a:pt x="455" y="55"/>
                    <a:pt x="366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7" name="Google Shape;818;p23">
              <a:extLst>
                <a:ext uri="{FF2B5EF4-FFF2-40B4-BE49-F238E27FC236}">
                  <a16:creationId xmlns:a16="http://schemas.microsoft.com/office/drawing/2014/main" id="{FB693CDD-C96A-4BBE-AE45-89DF1C2A3DF9}"/>
                </a:ext>
              </a:extLst>
            </p:cNvPr>
            <p:cNvGrpSpPr/>
            <p:nvPr/>
          </p:nvGrpSpPr>
          <p:grpSpPr>
            <a:xfrm>
              <a:off x="5617750" y="4199561"/>
              <a:ext cx="391602" cy="380416"/>
              <a:chOff x="5289813" y="4000177"/>
              <a:chExt cx="312806" cy="303872"/>
            </a:xfrm>
          </p:grpSpPr>
          <p:sp>
            <p:nvSpPr>
              <p:cNvPr id="67" name="Google Shape;819;p23">
                <a:extLst>
                  <a:ext uri="{FF2B5EF4-FFF2-40B4-BE49-F238E27FC236}">
                    <a16:creationId xmlns:a16="http://schemas.microsoft.com/office/drawing/2014/main" id="{082A5C48-A632-4942-A254-30DFA95C17B8}"/>
                  </a:ext>
                </a:extLst>
              </p:cNvPr>
              <p:cNvSpPr/>
              <p:nvPr/>
            </p:nvSpPr>
            <p:spPr>
              <a:xfrm>
                <a:off x="5289813" y="4168918"/>
                <a:ext cx="150203" cy="135131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575" y="1"/>
                    </a:moveTo>
                    <a:cubicBezTo>
                      <a:pt x="454" y="1"/>
                      <a:pt x="332" y="44"/>
                      <a:pt x="235" y="131"/>
                    </a:cubicBezTo>
                    <a:cubicBezTo>
                      <a:pt x="22" y="318"/>
                      <a:pt x="1" y="643"/>
                      <a:pt x="187" y="855"/>
                    </a:cubicBezTo>
                    <a:cubicBezTo>
                      <a:pt x="291" y="971"/>
                      <a:pt x="434" y="1030"/>
                      <a:pt x="578" y="1030"/>
                    </a:cubicBezTo>
                    <a:cubicBezTo>
                      <a:pt x="698" y="1030"/>
                      <a:pt x="819" y="988"/>
                      <a:pt x="916" y="903"/>
                    </a:cubicBezTo>
                    <a:cubicBezTo>
                      <a:pt x="1128" y="712"/>
                      <a:pt x="1145" y="387"/>
                      <a:pt x="959" y="175"/>
                    </a:cubicBezTo>
                    <a:cubicBezTo>
                      <a:pt x="858" y="60"/>
                      <a:pt x="717" y="1"/>
                      <a:pt x="5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Google Shape;820;p23">
                <a:extLst>
                  <a:ext uri="{FF2B5EF4-FFF2-40B4-BE49-F238E27FC236}">
                    <a16:creationId xmlns:a16="http://schemas.microsoft.com/office/drawing/2014/main" id="{3DFC9F0B-99A2-4CEC-A5CD-3B07CE9B0885}"/>
                  </a:ext>
                </a:extLst>
              </p:cNvPr>
              <p:cNvSpPr/>
              <p:nvPr/>
            </p:nvSpPr>
            <p:spPr>
              <a:xfrm>
                <a:off x="5492259" y="4000177"/>
                <a:ext cx="91092" cy="8165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23" extrusionOk="0">
                    <a:moveTo>
                      <a:pt x="348" y="1"/>
                    </a:moveTo>
                    <a:cubicBezTo>
                      <a:pt x="275" y="1"/>
                      <a:pt x="202" y="26"/>
                      <a:pt x="144" y="78"/>
                    </a:cubicBezTo>
                    <a:cubicBezTo>
                      <a:pt x="14" y="190"/>
                      <a:pt x="1" y="390"/>
                      <a:pt x="114" y="516"/>
                    </a:cubicBezTo>
                    <a:cubicBezTo>
                      <a:pt x="177" y="586"/>
                      <a:pt x="264" y="623"/>
                      <a:pt x="351" y="623"/>
                    </a:cubicBezTo>
                    <a:cubicBezTo>
                      <a:pt x="424" y="623"/>
                      <a:pt x="497" y="597"/>
                      <a:pt x="556" y="546"/>
                    </a:cubicBezTo>
                    <a:cubicBezTo>
                      <a:pt x="686" y="433"/>
                      <a:pt x="694" y="234"/>
                      <a:pt x="582" y="104"/>
                    </a:cubicBezTo>
                    <a:cubicBezTo>
                      <a:pt x="521" y="36"/>
                      <a:pt x="434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Google Shape;821;p23">
                <a:extLst>
                  <a:ext uri="{FF2B5EF4-FFF2-40B4-BE49-F238E27FC236}">
                    <a16:creationId xmlns:a16="http://schemas.microsoft.com/office/drawing/2014/main" id="{5185C162-32E6-4C60-A6B2-BF6559FF30B4}"/>
                  </a:ext>
                </a:extLst>
              </p:cNvPr>
              <p:cNvSpPr/>
              <p:nvPr/>
            </p:nvSpPr>
            <p:spPr>
              <a:xfrm>
                <a:off x="5560546" y="4217487"/>
                <a:ext cx="42073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0" extrusionOk="0">
                    <a:moveTo>
                      <a:pt x="162" y="1"/>
                    </a:moveTo>
                    <a:cubicBezTo>
                      <a:pt x="128" y="1"/>
                      <a:pt x="93" y="13"/>
                      <a:pt x="65" y="37"/>
                    </a:cubicBezTo>
                    <a:cubicBezTo>
                      <a:pt x="4" y="89"/>
                      <a:pt x="0" y="180"/>
                      <a:pt x="52" y="241"/>
                    </a:cubicBezTo>
                    <a:cubicBezTo>
                      <a:pt x="80" y="273"/>
                      <a:pt x="119" y="290"/>
                      <a:pt x="159" y="290"/>
                    </a:cubicBezTo>
                    <a:cubicBezTo>
                      <a:pt x="193" y="290"/>
                      <a:pt x="228" y="278"/>
                      <a:pt x="256" y="254"/>
                    </a:cubicBezTo>
                    <a:cubicBezTo>
                      <a:pt x="317" y="202"/>
                      <a:pt x="321" y="111"/>
                      <a:pt x="269" y="50"/>
                    </a:cubicBezTo>
                    <a:cubicBezTo>
                      <a:pt x="241" y="17"/>
                      <a:pt x="202" y="1"/>
                      <a:pt x="1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Google Shape;822;p23">
              <a:extLst>
                <a:ext uri="{FF2B5EF4-FFF2-40B4-BE49-F238E27FC236}">
                  <a16:creationId xmlns:a16="http://schemas.microsoft.com/office/drawing/2014/main" id="{E75C6022-BC90-4207-9A1E-0A4EA4AA7072}"/>
                </a:ext>
              </a:extLst>
            </p:cNvPr>
            <p:cNvSpPr/>
            <p:nvPr/>
          </p:nvSpPr>
          <p:spPr>
            <a:xfrm>
              <a:off x="3013336" y="4666739"/>
              <a:ext cx="3324374" cy="79087"/>
            </a:xfrm>
            <a:custGeom>
              <a:avLst/>
              <a:gdLst/>
              <a:ahLst/>
              <a:cxnLst/>
              <a:rect l="l" t="t" r="r" b="b"/>
              <a:pathLst>
                <a:path w="20261" h="482" extrusionOk="0">
                  <a:moveTo>
                    <a:pt x="10128" y="0"/>
                  </a:moveTo>
                  <a:cubicBezTo>
                    <a:pt x="4535" y="0"/>
                    <a:pt x="0" y="109"/>
                    <a:pt x="0" y="239"/>
                  </a:cubicBezTo>
                  <a:cubicBezTo>
                    <a:pt x="0" y="373"/>
                    <a:pt x="4535" y="481"/>
                    <a:pt x="10128" y="481"/>
                  </a:cubicBezTo>
                  <a:cubicBezTo>
                    <a:pt x="15726" y="481"/>
                    <a:pt x="20261" y="373"/>
                    <a:pt x="20261" y="239"/>
                  </a:cubicBezTo>
                  <a:cubicBezTo>
                    <a:pt x="20261" y="109"/>
                    <a:pt x="15726" y="0"/>
                    <a:pt x="10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9" name="Google Shape;823;p23">
              <a:extLst>
                <a:ext uri="{FF2B5EF4-FFF2-40B4-BE49-F238E27FC236}">
                  <a16:creationId xmlns:a16="http://schemas.microsoft.com/office/drawing/2014/main" id="{D0C7221E-51C0-418F-904D-2A0A1BA8A1BD}"/>
                </a:ext>
              </a:extLst>
            </p:cNvPr>
            <p:cNvGrpSpPr/>
            <p:nvPr/>
          </p:nvGrpSpPr>
          <p:grpSpPr>
            <a:xfrm>
              <a:off x="3956801" y="3395486"/>
              <a:ext cx="1341219" cy="1160399"/>
              <a:chOff x="3963085" y="3357883"/>
              <a:chExt cx="1071347" cy="926910"/>
            </a:xfrm>
          </p:grpSpPr>
          <p:grpSp>
            <p:nvGrpSpPr>
              <p:cNvPr id="54" name="Google Shape;824;p23">
                <a:extLst>
                  <a:ext uri="{FF2B5EF4-FFF2-40B4-BE49-F238E27FC236}">
                    <a16:creationId xmlns:a16="http://schemas.microsoft.com/office/drawing/2014/main" id="{2B68C091-AC58-458D-9966-B9E27DD77550}"/>
                  </a:ext>
                </a:extLst>
              </p:cNvPr>
              <p:cNvGrpSpPr/>
              <p:nvPr/>
            </p:nvGrpSpPr>
            <p:grpSpPr>
              <a:xfrm>
                <a:off x="3963085" y="3357883"/>
                <a:ext cx="1071347" cy="926910"/>
                <a:chOff x="3963085" y="3357883"/>
                <a:chExt cx="1071347" cy="926910"/>
              </a:xfrm>
            </p:grpSpPr>
            <p:sp>
              <p:nvSpPr>
                <p:cNvPr id="57" name="Google Shape;825;p23">
                  <a:extLst>
                    <a:ext uri="{FF2B5EF4-FFF2-40B4-BE49-F238E27FC236}">
                      <a16:creationId xmlns:a16="http://schemas.microsoft.com/office/drawing/2014/main" id="{2EB5ED2A-A3C2-48E7-B3A1-0B656C886B11}"/>
                    </a:ext>
                  </a:extLst>
                </p:cNvPr>
                <p:cNvSpPr/>
                <p:nvPr/>
              </p:nvSpPr>
              <p:spPr>
                <a:xfrm>
                  <a:off x="4091532" y="3416339"/>
                  <a:ext cx="942900" cy="573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" h="4376" extrusionOk="0">
                      <a:moveTo>
                        <a:pt x="6976" y="174"/>
                      </a:moveTo>
                      <a:lnTo>
                        <a:pt x="6122" y="4202"/>
                      </a:lnTo>
                      <a:lnTo>
                        <a:pt x="1297" y="4202"/>
                      </a:lnTo>
                      <a:lnTo>
                        <a:pt x="226" y="174"/>
                      </a:lnTo>
                      <a:close/>
                      <a:moveTo>
                        <a:pt x="0" y="1"/>
                      </a:moveTo>
                      <a:lnTo>
                        <a:pt x="1167" y="4376"/>
                      </a:lnTo>
                      <a:lnTo>
                        <a:pt x="6261" y="4376"/>
                      </a:lnTo>
                      <a:lnTo>
                        <a:pt x="71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8" name="Google Shape;826;p23">
                  <a:extLst>
                    <a:ext uri="{FF2B5EF4-FFF2-40B4-BE49-F238E27FC236}">
                      <a16:creationId xmlns:a16="http://schemas.microsoft.com/office/drawing/2014/main" id="{C18D4528-3C0E-4C71-8DD9-148FE5E5D4A5}"/>
                    </a:ext>
                  </a:extLst>
                </p:cNvPr>
                <p:cNvSpPr/>
                <p:nvPr/>
              </p:nvSpPr>
              <p:spPr>
                <a:xfrm>
                  <a:off x="4139241" y="3539736"/>
                  <a:ext cx="853643" cy="29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3" h="222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6508" y="222"/>
                      </a:lnTo>
                      <a:lnTo>
                        <a:pt x="6513" y="4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9" name="Google Shape;827;p23">
                  <a:extLst>
                    <a:ext uri="{FF2B5EF4-FFF2-40B4-BE49-F238E27FC236}">
                      <a16:creationId xmlns:a16="http://schemas.microsoft.com/office/drawing/2014/main" id="{96C72037-4027-4C3F-9A45-712ED5734B3D}"/>
                    </a:ext>
                  </a:extLst>
                </p:cNvPr>
                <p:cNvSpPr/>
                <p:nvPr/>
              </p:nvSpPr>
              <p:spPr>
                <a:xfrm>
                  <a:off x="4178430" y="3686863"/>
                  <a:ext cx="774085" cy="2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6" h="214" extrusionOk="0">
                      <a:moveTo>
                        <a:pt x="1" y="1"/>
                      </a:moveTo>
                      <a:lnTo>
                        <a:pt x="1" y="174"/>
                      </a:lnTo>
                      <a:lnTo>
                        <a:pt x="5902" y="213"/>
                      </a:lnTo>
                      <a:lnTo>
                        <a:pt x="5906" y="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0" name="Google Shape;828;p23">
                  <a:extLst>
                    <a:ext uri="{FF2B5EF4-FFF2-40B4-BE49-F238E27FC236}">
                      <a16:creationId xmlns:a16="http://schemas.microsoft.com/office/drawing/2014/main" id="{0CAAC557-79AE-46F8-A4B9-43E8218DCFB5}"/>
                    </a:ext>
                  </a:extLst>
                </p:cNvPr>
                <p:cNvSpPr/>
                <p:nvPr/>
              </p:nvSpPr>
              <p:spPr>
                <a:xfrm>
                  <a:off x="4226794" y="3844275"/>
                  <a:ext cx="702522" cy="23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179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5359" y="178"/>
                      </a:lnTo>
                      <a:lnTo>
                        <a:pt x="5359" y="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" name="Google Shape;829;p23">
                  <a:extLst>
                    <a:ext uri="{FF2B5EF4-FFF2-40B4-BE49-F238E27FC236}">
                      <a16:creationId xmlns:a16="http://schemas.microsoft.com/office/drawing/2014/main" id="{02497E1F-467A-4BA6-8926-E99D285E1C60}"/>
                    </a:ext>
                  </a:extLst>
                </p:cNvPr>
                <p:cNvSpPr/>
                <p:nvPr/>
              </p:nvSpPr>
              <p:spPr>
                <a:xfrm>
                  <a:off x="3963085" y="3357883"/>
                  <a:ext cx="907642" cy="814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6214" extrusionOk="0">
                      <a:moveTo>
                        <a:pt x="113" y="0"/>
                      </a:moveTo>
                      <a:cubicBezTo>
                        <a:pt x="0" y="0"/>
                        <a:pt x="0" y="178"/>
                        <a:pt x="113" y="178"/>
                      </a:cubicBezTo>
                      <a:lnTo>
                        <a:pt x="908" y="178"/>
                      </a:lnTo>
                      <a:cubicBezTo>
                        <a:pt x="957" y="364"/>
                        <a:pt x="1010" y="547"/>
                        <a:pt x="1058" y="733"/>
                      </a:cubicBezTo>
                      <a:lnTo>
                        <a:pt x="1362" y="1860"/>
                      </a:lnTo>
                      <a:cubicBezTo>
                        <a:pt x="1483" y="2311"/>
                        <a:pt x="1605" y="2758"/>
                        <a:pt x="1730" y="3209"/>
                      </a:cubicBezTo>
                      <a:cubicBezTo>
                        <a:pt x="1843" y="3629"/>
                        <a:pt x="1956" y="4050"/>
                        <a:pt x="2068" y="4466"/>
                      </a:cubicBezTo>
                      <a:cubicBezTo>
                        <a:pt x="2147" y="4748"/>
                        <a:pt x="2220" y="5030"/>
                        <a:pt x="2298" y="5312"/>
                      </a:cubicBezTo>
                      <a:cubicBezTo>
                        <a:pt x="2311" y="5368"/>
                        <a:pt x="2329" y="5424"/>
                        <a:pt x="2342" y="5481"/>
                      </a:cubicBezTo>
                      <a:cubicBezTo>
                        <a:pt x="2407" y="5715"/>
                        <a:pt x="2554" y="5923"/>
                        <a:pt x="2758" y="6057"/>
                      </a:cubicBezTo>
                      <a:cubicBezTo>
                        <a:pt x="2927" y="6166"/>
                        <a:pt x="3126" y="6213"/>
                        <a:pt x="3326" y="6213"/>
                      </a:cubicBezTo>
                      <a:lnTo>
                        <a:pt x="6812" y="6213"/>
                      </a:lnTo>
                      <a:cubicBezTo>
                        <a:pt x="6924" y="6213"/>
                        <a:pt x="6924" y="6036"/>
                        <a:pt x="6812" y="6036"/>
                      </a:cubicBezTo>
                      <a:lnTo>
                        <a:pt x="3291" y="6036"/>
                      </a:lnTo>
                      <a:cubicBezTo>
                        <a:pt x="2975" y="6036"/>
                        <a:pt x="2693" y="5849"/>
                        <a:pt x="2558" y="5567"/>
                      </a:cubicBezTo>
                      <a:cubicBezTo>
                        <a:pt x="2528" y="5502"/>
                        <a:pt x="2511" y="5429"/>
                        <a:pt x="2493" y="5364"/>
                      </a:cubicBezTo>
                      <a:cubicBezTo>
                        <a:pt x="2467" y="5273"/>
                        <a:pt x="2446" y="5177"/>
                        <a:pt x="2420" y="5086"/>
                      </a:cubicBezTo>
                      <a:cubicBezTo>
                        <a:pt x="2329" y="4761"/>
                        <a:pt x="2242" y="4436"/>
                        <a:pt x="2155" y="4106"/>
                      </a:cubicBezTo>
                      <a:cubicBezTo>
                        <a:pt x="2038" y="3673"/>
                        <a:pt x="1917" y="3235"/>
                        <a:pt x="1800" y="2801"/>
                      </a:cubicBezTo>
                      <a:cubicBezTo>
                        <a:pt x="1683" y="2363"/>
                        <a:pt x="1566" y="1925"/>
                        <a:pt x="1444" y="1487"/>
                      </a:cubicBezTo>
                      <a:cubicBezTo>
                        <a:pt x="1353" y="1149"/>
                        <a:pt x="1262" y="811"/>
                        <a:pt x="1171" y="473"/>
                      </a:cubicBezTo>
                      <a:cubicBezTo>
                        <a:pt x="1136" y="339"/>
                        <a:pt x="1097" y="200"/>
                        <a:pt x="1063" y="65"/>
                      </a:cubicBezTo>
                      <a:cubicBezTo>
                        <a:pt x="1050" y="26"/>
                        <a:pt x="1015" y="0"/>
                        <a:pt x="9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Google Shape;830;p23">
                  <a:extLst>
                    <a:ext uri="{FF2B5EF4-FFF2-40B4-BE49-F238E27FC236}">
                      <a16:creationId xmlns:a16="http://schemas.microsoft.com/office/drawing/2014/main" id="{F4B7EA46-2A78-48B7-9D06-C16A4E3A20DF}"/>
                    </a:ext>
                  </a:extLst>
                </p:cNvPr>
                <p:cNvSpPr/>
                <p:nvPr/>
              </p:nvSpPr>
              <p:spPr>
                <a:xfrm>
                  <a:off x="4700082" y="4163687"/>
                  <a:ext cx="121237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924" extrusionOk="0">
                      <a:moveTo>
                        <a:pt x="465" y="0"/>
                      </a:moveTo>
                      <a:cubicBezTo>
                        <a:pt x="209" y="0"/>
                        <a:pt x="1" y="208"/>
                        <a:pt x="1" y="460"/>
                      </a:cubicBezTo>
                      <a:cubicBezTo>
                        <a:pt x="1" y="716"/>
                        <a:pt x="209" y="924"/>
                        <a:pt x="465" y="924"/>
                      </a:cubicBezTo>
                      <a:cubicBezTo>
                        <a:pt x="716" y="924"/>
                        <a:pt x="924" y="716"/>
                        <a:pt x="924" y="460"/>
                      </a:cubicBezTo>
                      <a:cubicBezTo>
                        <a:pt x="924" y="208"/>
                        <a:pt x="716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" name="Google Shape;831;p23">
                  <a:extLst>
                    <a:ext uri="{FF2B5EF4-FFF2-40B4-BE49-F238E27FC236}">
                      <a16:creationId xmlns:a16="http://schemas.microsoft.com/office/drawing/2014/main" id="{83E05C63-FF28-4182-97B8-6F844842703E}"/>
                    </a:ext>
                  </a:extLst>
                </p:cNvPr>
                <p:cNvSpPr/>
                <p:nvPr/>
              </p:nvSpPr>
              <p:spPr>
                <a:xfrm>
                  <a:off x="4369921" y="4163687"/>
                  <a:ext cx="120582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924" extrusionOk="0">
                      <a:moveTo>
                        <a:pt x="460" y="0"/>
                      </a:moveTo>
                      <a:cubicBezTo>
                        <a:pt x="205" y="0"/>
                        <a:pt x="1" y="204"/>
                        <a:pt x="1" y="460"/>
                      </a:cubicBezTo>
                      <a:cubicBezTo>
                        <a:pt x="1" y="716"/>
                        <a:pt x="205" y="924"/>
                        <a:pt x="460" y="924"/>
                      </a:cubicBezTo>
                      <a:cubicBezTo>
                        <a:pt x="716" y="924"/>
                        <a:pt x="920" y="716"/>
                        <a:pt x="920" y="460"/>
                      </a:cubicBezTo>
                      <a:cubicBezTo>
                        <a:pt x="920" y="208"/>
                        <a:pt x="716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Google Shape;832;p23">
                  <a:extLst>
                    <a:ext uri="{FF2B5EF4-FFF2-40B4-BE49-F238E27FC236}">
                      <a16:creationId xmlns:a16="http://schemas.microsoft.com/office/drawing/2014/main" id="{11F6D6D0-C5CA-43B6-9AA4-E63928ECE1DC}"/>
                    </a:ext>
                  </a:extLst>
                </p:cNvPr>
                <p:cNvSpPr/>
                <p:nvPr/>
              </p:nvSpPr>
              <p:spPr>
                <a:xfrm>
                  <a:off x="4731407" y="3426563"/>
                  <a:ext cx="77985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4220" extrusionOk="0">
                      <a:moveTo>
                        <a:pt x="421" y="1"/>
                      </a:moveTo>
                      <a:lnTo>
                        <a:pt x="0" y="4202"/>
                      </a:lnTo>
                      <a:lnTo>
                        <a:pt x="169" y="4220"/>
                      </a:lnTo>
                      <a:lnTo>
                        <a:pt x="594" y="18"/>
                      </a:lnTo>
                      <a:lnTo>
                        <a:pt x="4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5" name="Google Shape;833;p23">
                  <a:extLst>
                    <a:ext uri="{FF2B5EF4-FFF2-40B4-BE49-F238E27FC236}">
                      <a16:creationId xmlns:a16="http://schemas.microsoft.com/office/drawing/2014/main" id="{3E6D44E1-5E15-4428-921B-E4903DF616DB}"/>
                    </a:ext>
                  </a:extLst>
                </p:cNvPr>
                <p:cNvSpPr/>
                <p:nvPr/>
              </p:nvSpPr>
              <p:spPr>
                <a:xfrm>
                  <a:off x="4345542" y="3426563"/>
                  <a:ext cx="77330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220" extrusionOk="0">
                      <a:moveTo>
                        <a:pt x="174" y="1"/>
                      </a:moveTo>
                      <a:lnTo>
                        <a:pt x="0" y="18"/>
                      </a:lnTo>
                      <a:lnTo>
                        <a:pt x="421" y="4220"/>
                      </a:lnTo>
                      <a:lnTo>
                        <a:pt x="590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6" name="Google Shape;834;p23">
                  <a:extLst>
                    <a:ext uri="{FF2B5EF4-FFF2-40B4-BE49-F238E27FC236}">
                      <a16:creationId xmlns:a16="http://schemas.microsoft.com/office/drawing/2014/main" id="{4C0DED6A-6255-4539-AC0E-DB32B7BED610}"/>
                    </a:ext>
                  </a:extLst>
                </p:cNvPr>
                <p:cNvSpPr/>
                <p:nvPr/>
              </p:nvSpPr>
              <p:spPr>
                <a:xfrm>
                  <a:off x="4566523" y="3427742"/>
                  <a:ext cx="22937" cy="550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4202" extrusionOk="0">
                      <a:moveTo>
                        <a:pt x="1" y="1"/>
                      </a:moveTo>
                      <a:lnTo>
                        <a:pt x="1" y="4202"/>
                      </a:lnTo>
                      <a:lnTo>
                        <a:pt x="174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5" name="Google Shape;835;p23">
                <a:extLst>
                  <a:ext uri="{FF2B5EF4-FFF2-40B4-BE49-F238E27FC236}">
                    <a16:creationId xmlns:a16="http://schemas.microsoft.com/office/drawing/2014/main" id="{C2944B23-F953-4CF6-A68C-54E82288B5E4}"/>
                  </a:ext>
                </a:extLst>
              </p:cNvPr>
              <p:cNvSpPr/>
              <p:nvPr/>
            </p:nvSpPr>
            <p:spPr>
              <a:xfrm>
                <a:off x="4742155" y="4205822"/>
                <a:ext cx="37092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3" extrusionOk="0">
                    <a:moveTo>
                      <a:pt x="144" y="0"/>
                    </a:moveTo>
                    <a:cubicBezTo>
                      <a:pt x="66" y="0"/>
                      <a:pt x="1" y="65"/>
                      <a:pt x="1" y="139"/>
                    </a:cubicBezTo>
                    <a:cubicBezTo>
                      <a:pt x="1" y="217"/>
                      <a:pt x="66" y="282"/>
                      <a:pt x="144" y="282"/>
                    </a:cubicBezTo>
                    <a:cubicBezTo>
                      <a:pt x="217" y="282"/>
                      <a:pt x="282" y="217"/>
                      <a:pt x="282" y="139"/>
                    </a:cubicBezTo>
                    <a:cubicBezTo>
                      <a:pt x="282" y="65"/>
                      <a:pt x="217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Google Shape;836;p23">
                <a:extLst>
                  <a:ext uri="{FF2B5EF4-FFF2-40B4-BE49-F238E27FC236}">
                    <a16:creationId xmlns:a16="http://schemas.microsoft.com/office/drawing/2014/main" id="{F19C8E5A-B040-4C83-859F-CA242C8A7F14}"/>
                  </a:ext>
                </a:extLst>
              </p:cNvPr>
              <p:cNvSpPr/>
              <p:nvPr/>
            </p:nvSpPr>
            <p:spPr>
              <a:xfrm>
                <a:off x="4410814" y="4205822"/>
                <a:ext cx="36568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3" extrusionOk="0">
                    <a:moveTo>
                      <a:pt x="140" y="0"/>
                    </a:moveTo>
                    <a:cubicBezTo>
                      <a:pt x="62" y="0"/>
                      <a:pt x="1" y="61"/>
                      <a:pt x="1" y="139"/>
                    </a:cubicBezTo>
                    <a:cubicBezTo>
                      <a:pt x="1" y="217"/>
                      <a:pt x="62" y="278"/>
                      <a:pt x="140" y="282"/>
                    </a:cubicBezTo>
                    <a:cubicBezTo>
                      <a:pt x="218" y="282"/>
                      <a:pt x="278" y="217"/>
                      <a:pt x="278" y="139"/>
                    </a:cubicBezTo>
                    <a:cubicBezTo>
                      <a:pt x="278" y="61"/>
                      <a:pt x="218" y="0"/>
                      <a:pt x="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Google Shape;837;p23">
              <a:extLst>
                <a:ext uri="{FF2B5EF4-FFF2-40B4-BE49-F238E27FC236}">
                  <a16:creationId xmlns:a16="http://schemas.microsoft.com/office/drawing/2014/main" id="{20B1ACC8-A9E7-4C13-B381-47225515E2A9}"/>
                </a:ext>
              </a:extLst>
            </p:cNvPr>
            <p:cNvSpPr/>
            <p:nvPr/>
          </p:nvSpPr>
          <p:spPr>
            <a:xfrm>
              <a:off x="3363316" y="3756099"/>
              <a:ext cx="196565" cy="866014"/>
            </a:xfrm>
            <a:custGeom>
              <a:avLst/>
              <a:gdLst/>
              <a:ahLst/>
              <a:cxnLst/>
              <a:rect l="l" t="t" r="r" b="b"/>
              <a:pathLst>
                <a:path w="1198" h="5278" extrusionOk="0">
                  <a:moveTo>
                    <a:pt x="1197" y="1"/>
                  </a:moveTo>
                  <a:lnTo>
                    <a:pt x="243" y="555"/>
                  </a:lnTo>
                  <a:cubicBezTo>
                    <a:pt x="269" y="972"/>
                    <a:pt x="274" y="1392"/>
                    <a:pt x="252" y="1809"/>
                  </a:cubicBezTo>
                  <a:cubicBezTo>
                    <a:pt x="247" y="1900"/>
                    <a:pt x="243" y="1991"/>
                    <a:pt x="221" y="2077"/>
                  </a:cubicBezTo>
                  <a:cubicBezTo>
                    <a:pt x="187" y="2220"/>
                    <a:pt x="113" y="2346"/>
                    <a:pt x="74" y="2485"/>
                  </a:cubicBezTo>
                  <a:cubicBezTo>
                    <a:pt x="31" y="2628"/>
                    <a:pt x="22" y="2780"/>
                    <a:pt x="18" y="2931"/>
                  </a:cubicBezTo>
                  <a:cubicBezTo>
                    <a:pt x="0" y="3369"/>
                    <a:pt x="44" y="3643"/>
                    <a:pt x="109" y="4076"/>
                  </a:cubicBezTo>
                  <a:cubicBezTo>
                    <a:pt x="126" y="4193"/>
                    <a:pt x="130" y="4484"/>
                    <a:pt x="130" y="4605"/>
                  </a:cubicBezTo>
                  <a:cubicBezTo>
                    <a:pt x="130" y="4757"/>
                    <a:pt x="96" y="4904"/>
                    <a:pt x="26" y="5039"/>
                  </a:cubicBezTo>
                  <a:cubicBezTo>
                    <a:pt x="382" y="5086"/>
                    <a:pt x="729" y="5164"/>
                    <a:pt x="1067" y="5277"/>
                  </a:cubicBezTo>
                  <a:cubicBezTo>
                    <a:pt x="924" y="5065"/>
                    <a:pt x="768" y="4995"/>
                    <a:pt x="698" y="4748"/>
                  </a:cubicBezTo>
                  <a:cubicBezTo>
                    <a:pt x="607" y="4410"/>
                    <a:pt x="642" y="3898"/>
                    <a:pt x="668" y="3551"/>
                  </a:cubicBezTo>
                  <a:cubicBezTo>
                    <a:pt x="694" y="3222"/>
                    <a:pt x="746" y="2897"/>
                    <a:pt x="820" y="2576"/>
                  </a:cubicBezTo>
                  <a:cubicBezTo>
                    <a:pt x="876" y="2346"/>
                    <a:pt x="946" y="2121"/>
                    <a:pt x="989" y="1887"/>
                  </a:cubicBezTo>
                  <a:cubicBezTo>
                    <a:pt x="1024" y="1704"/>
                    <a:pt x="1041" y="1522"/>
                    <a:pt x="1058" y="1336"/>
                  </a:cubicBezTo>
                  <a:cubicBezTo>
                    <a:pt x="1106" y="889"/>
                    <a:pt x="1154" y="447"/>
                    <a:pt x="1197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Google Shape;838;p23">
              <a:extLst>
                <a:ext uri="{FF2B5EF4-FFF2-40B4-BE49-F238E27FC236}">
                  <a16:creationId xmlns:a16="http://schemas.microsoft.com/office/drawing/2014/main" id="{AE26EEE8-29D7-47BD-8F0F-E656E786A423}"/>
                </a:ext>
              </a:extLst>
            </p:cNvPr>
            <p:cNvSpPr/>
            <p:nvPr/>
          </p:nvSpPr>
          <p:spPr>
            <a:xfrm>
              <a:off x="3349041" y="4529405"/>
              <a:ext cx="284674" cy="148656"/>
            </a:xfrm>
            <a:custGeom>
              <a:avLst/>
              <a:gdLst/>
              <a:ahLst/>
              <a:cxnLst/>
              <a:rect l="l" t="t" r="r" b="b"/>
              <a:pathLst>
                <a:path w="1735" h="906" extrusionOk="0">
                  <a:moveTo>
                    <a:pt x="187" y="0"/>
                  </a:moveTo>
                  <a:cubicBezTo>
                    <a:pt x="196" y="26"/>
                    <a:pt x="144" y="78"/>
                    <a:pt x="126" y="100"/>
                  </a:cubicBezTo>
                  <a:cubicBezTo>
                    <a:pt x="105" y="122"/>
                    <a:pt x="79" y="135"/>
                    <a:pt x="61" y="161"/>
                  </a:cubicBezTo>
                  <a:cubicBezTo>
                    <a:pt x="40" y="187"/>
                    <a:pt x="31" y="222"/>
                    <a:pt x="27" y="256"/>
                  </a:cubicBezTo>
                  <a:cubicBezTo>
                    <a:pt x="5" y="382"/>
                    <a:pt x="1" y="512"/>
                    <a:pt x="14" y="638"/>
                  </a:cubicBezTo>
                  <a:cubicBezTo>
                    <a:pt x="14" y="655"/>
                    <a:pt x="14" y="672"/>
                    <a:pt x="27" y="681"/>
                  </a:cubicBezTo>
                  <a:cubicBezTo>
                    <a:pt x="35" y="694"/>
                    <a:pt x="53" y="698"/>
                    <a:pt x="70" y="703"/>
                  </a:cubicBezTo>
                  <a:cubicBezTo>
                    <a:pt x="114" y="715"/>
                    <a:pt x="157" y="725"/>
                    <a:pt x="200" y="725"/>
                  </a:cubicBezTo>
                  <a:cubicBezTo>
                    <a:pt x="218" y="725"/>
                    <a:pt x="235" y="724"/>
                    <a:pt x="252" y="720"/>
                  </a:cubicBezTo>
                  <a:cubicBezTo>
                    <a:pt x="312" y="706"/>
                    <a:pt x="375" y="660"/>
                    <a:pt x="434" y="660"/>
                  </a:cubicBezTo>
                  <a:cubicBezTo>
                    <a:pt x="447" y="660"/>
                    <a:pt x="460" y="663"/>
                    <a:pt x="473" y="668"/>
                  </a:cubicBezTo>
                  <a:cubicBezTo>
                    <a:pt x="495" y="681"/>
                    <a:pt x="512" y="694"/>
                    <a:pt x="530" y="711"/>
                  </a:cubicBezTo>
                  <a:cubicBezTo>
                    <a:pt x="681" y="833"/>
                    <a:pt x="889" y="855"/>
                    <a:pt x="1085" y="868"/>
                  </a:cubicBezTo>
                  <a:cubicBezTo>
                    <a:pt x="1254" y="881"/>
                    <a:pt x="1427" y="894"/>
                    <a:pt x="1596" y="902"/>
                  </a:cubicBezTo>
                  <a:cubicBezTo>
                    <a:pt x="1609" y="904"/>
                    <a:pt x="1621" y="905"/>
                    <a:pt x="1634" y="905"/>
                  </a:cubicBezTo>
                  <a:cubicBezTo>
                    <a:pt x="1651" y="905"/>
                    <a:pt x="1668" y="903"/>
                    <a:pt x="1683" y="898"/>
                  </a:cubicBezTo>
                  <a:cubicBezTo>
                    <a:pt x="1709" y="889"/>
                    <a:pt x="1735" y="868"/>
                    <a:pt x="1735" y="837"/>
                  </a:cubicBezTo>
                  <a:cubicBezTo>
                    <a:pt x="1735" y="803"/>
                    <a:pt x="1705" y="781"/>
                    <a:pt x="1679" y="764"/>
                  </a:cubicBezTo>
                  <a:cubicBezTo>
                    <a:pt x="1566" y="681"/>
                    <a:pt x="1444" y="607"/>
                    <a:pt x="1323" y="538"/>
                  </a:cubicBezTo>
                  <a:cubicBezTo>
                    <a:pt x="1280" y="512"/>
                    <a:pt x="1236" y="490"/>
                    <a:pt x="1193" y="482"/>
                  </a:cubicBezTo>
                  <a:cubicBezTo>
                    <a:pt x="1176" y="480"/>
                    <a:pt x="1158" y="478"/>
                    <a:pt x="1141" y="478"/>
                  </a:cubicBezTo>
                  <a:cubicBezTo>
                    <a:pt x="1125" y="478"/>
                    <a:pt x="1108" y="480"/>
                    <a:pt x="1093" y="482"/>
                  </a:cubicBezTo>
                  <a:cubicBezTo>
                    <a:pt x="1081" y="483"/>
                    <a:pt x="1070" y="483"/>
                    <a:pt x="1058" y="483"/>
                  </a:cubicBezTo>
                  <a:cubicBezTo>
                    <a:pt x="909" y="483"/>
                    <a:pt x="803" y="406"/>
                    <a:pt x="638" y="317"/>
                  </a:cubicBezTo>
                  <a:cubicBezTo>
                    <a:pt x="486" y="239"/>
                    <a:pt x="295" y="126"/>
                    <a:pt x="187" y="0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Google Shape;839;p23">
              <a:extLst>
                <a:ext uri="{FF2B5EF4-FFF2-40B4-BE49-F238E27FC236}">
                  <a16:creationId xmlns:a16="http://schemas.microsoft.com/office/drawing/2014/main" id="{5AF5E4B3-8C92-4F65-A06E-22A46A407CF8}"/>
                </a:ext>
              </a:extLst>
            </p:cNvPr>
            <p:cNvSpPr/>
            <p:nvPr/>
          </p:nvSpPr>
          <p:spPr>
            <a:xfrm>
              <a:off x="2626692" y="3786333"/>
              <a:ext cx="720421" cy="305991"/>
            </a:xfrm>
            <a:custGeom>
              <a:avLst/>
              <a:gdLst/>
              <a:ahLst/>
              <a:cxnLst/>
              <a:rect l="l" t="t" r="r" b="b"/>
              <a:pathLst>
                <a:path w="4584" h="1947" extrusionOk="0">
                  <a:moveTo>
                    <a:pt x="3621" y="1"/>
                  </a:moveTo>
                  <a:cubicBezTo>
                    <a:pt x="3543" y="369"/>
                    <a:pt x="3465" y="742"/>
                    <a:pt x="3387" y="1111"/>
                  </a:cubicBezTo>
                  <a:cubicBezTo>
                    <a:pt x="3378" y="1154"/>
                    <a:pt x="3370" y="1197"/>
                    <a:pt x="3339" y="1232"/>
                  </a:cubicBezTo>
                  <a:cubicBezTo>
                    <a:pt x="3308" y="1266"/>
                    <a:pt x="3264" y="1277"/>
                    <a:pt x="3218" y="1277"/>
                  </a:cubicBezTo>
                  <a:cubicBezTo>
                    <a:pt x="3181" y="1277"/>
                    <a:pt x="3142" y="1270"/>
                    <a:pt x="3105" y="1262"/>
                  </a:cubicBezTo>
                  <a:cubicBezTo>
                    <a:pt x="2828" y="1193"/>
                    <a:pt x="2611" y="1111"/>
                    <a:pt x="2273" y="1072"/>
                  </a:cubicBezTo>
                  <a:cubicBezTo>
                    <a:pt x="2130" y="1054"/>
                    <a:pt x="1956" y="1054"/>
                    <a:pt x="1809" y="1046"/>
                  </a:cubicBezTo>
                  <a:cubicBezTo>
                    <a:pt x="1657" y="1037"/>
                    <a:pt x="1497" y="1037"/>
                    <a:pt x="1271" y="1007"/>
                  </a:cubicBezTo>
                  <a:cubicBezTo>
                    <a:pt x="1098" y="981"/>
                    <a:pt x="1050" y="1011"/>
                    <a:pt x="911" y="907"/>
                  </a:cubicBezTo>
                  <a:cubicBezTo>
                    <a:pt x="859" y="866"/>
                    <a:pt x="810" y="811"/>
                    <a:pt x="779" y="811"/>
                  </a:cubicBezTo>
                  <a:cubicBezTo>
                    <a:pt x="777" y="811"/>
                    <a:pt x="775" y="811"/>
                    <a:pt x="773" y="812"/>
                  </a:cubicBezTo>
                  <a:cubicBezTo>
                    <a:pt x="742" y="816"/>
                    <a:pt x="729" y="885"/>
                    <a:pt x="703" y="907"/>
                  </a:cubicBezTo>
                  <a:cubicBezTo>
                    <a:pt x="591" y="1024"/>
                    <a:pt x="66" y="1575"/>
                    <a:pt x="1" y="1718"/>
                  </a:cubicBezTo>
                  <a:cubicBezTo>
                    <a:pt x="245" y="1550"/>
                    <a:pt x="638" y="1491"/>
                    <a:pt x="1038" y="1491"/>
                  </a:cubicBezTo>
                  <a:cubicBezTo>
                    <a:pt x="1434" y="1491"/>
                    <a:pt x="1838" y="1549"/>
                    <a:pt x="2112" y="1618"/>
                  </a:cubicBezTo>
                  <a:cubicBezTo>
                    <a:pt x="2607" y="1739"/>
                    <a:pt x="3105" y="1848"/>
                    <a:pt x="3608" y="1934"/>
                  </a:cubicBezTo>
                  <a:cubicBezTo>
                    <a:pt x="3639" y="1941"/>
                    <a:pt x="3670" y="1947"/>
                    <a:pt x="3702" y="1947"/>
                  </a:cubicBezTo>
                  <a:cubicBezTo>
                    <a:pt x="3715" y="1947"/>
                    <a:pt x="3729" y="1946"/>
                    <a:pt x="3743" y="1943"/>
                  </a:cubicBezTo>
                  <a:cubicBezTo>
                    <a:pt x="3868" y="1921"/>
                    <a:pt x="3938" y="1787"/>
                    <a:pt x="3985" y="1670"/>
                  </a:cubicBezTo>
                  <a:cubicBezTo>
                    <a:pt x="4211" y="1124"/>
                    <a:pt x="4410" y="569"/>
                    <a:pt x="4584" y="5"/>
                  </a:cubicBezTo>
                  <a:lnTo>
                    <a:pt x="3621" y="1"/>
                  </a:ln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Google Shape;840;p23">
              <a:extLst>
                <a:ext uri="{FF2B5EF4-FFF2-40B4-BE49-F238E27FC236}">
                  <a16:creationId xmlns:a16="http://schemas.microsoft.com/office/drawing/2014/main" id="{B9705203-E107-44A2-B9B2-E45192755E6D}"/>
                </a:ext>
              </a:extLst>
            </p:cNvPr>
            <p:cNvSpPr/>
            <p:nvPr/>
          </p:nvSpPr>
          <p:spPr>
            <a:xfrm>
              <a:off x="2576401" y="3868999"/>
              <a:ext cx="184820" cy="259943"/>
            </a:xfrm>
            <a:custGeom>
              <a:avLst/>
              <a:gdLst/>
              <a:ahLst/>
              <a:cxnLst/>
              <a:rect l="l" t="t" r="r" b="b"/>
              <a:pathLst>
                <a:path w="1176" h="1654" extrusionOk="0">
                  <a:moveTo>
                    <a:pt x="561" y="1"/>
                  </a:moveTo>
                  <a:cubicBezTo>
                    <a:pt x="553" y="1"/>
                    <a:pt x="545" y="3"/>
                    <a:pt x="538" y="8"/>
                  </a:cubicBezTo>
                  <a:cubicBezTo>
                    <a:pt x="520" y="12"/>
                    <a:pt x="512" y="30"/>
                    <a:pt x="507" y="47"/>
                  </a:cubicBezTo>
                  <a:cubicBezTo>
                    <a:pt x="481" y="99"/>
                    <a:pt x="455" y="160"/>
                    <a:pt x="455" y="220"/>
                  </a:cubicBezTo>
                  <a:cubicBezTo>
                    <a:pt x="460" y="299"/>
                    <a:pt x="507" y="385"/>
                    <a:pt x="460" y="450"/>
                  </a:cubicBezTo>
                  <a:cubicBezTo>
                    <a:pt x="447" y="468"/>
                    <a:pt x="429" y="481"/>
                    <a:pt x="412" y="498"/>
                  </a:cubicBezTo>
                  <a:cubicBezTo>
                    <a:pt x="260" y="619"/>
                    <a:pt x="204" y="819"/>
                    <a:pt x="152" y="1010"/>
                  </a:cubicBezTo>
                  <a:cubicBezTo>
                    <a:pt x="104" y="1174"/>
                    <a:pt x="61" y="1339"/>
                    <a:pt x="17" y="1508"/>
                  </a:cubicBezTo>
                  <a:cubicBezTo>
                    <a:pt x="9" y="1534"/>
                    <a:pt x="0" y="1565"/>
                    <a:pt x="4" y="1591"/>
                  </a:cubicBezTo>
                  <a:cubicBezTo>
                    <a:pt x="9" y="1621"/>
                    <a:pt x="26" y="1647"/>
                    <a:pt x="56" y="1651"/>
                  </a:cubicBezTo>
                  <a:cubicBezTo>
                    <a:pt x="61" y="1653"/>
                    <a:pt x="66" y="1653"/>
                    <a:pt x="70" y="1653"/>
                  </a:cubicBezTo>
                  <a:cubicBezTo>
                    <a:pt x="96" y="1653"/>
                    <a:pt x="121" y="1634"/>
                    <a:pt x="139" y="1612"/>
                  </a:cubicBezTo>
                  <a:cubicBezTo>
                    <a:pt x="243" y="1517"/>
                    <a:pt x="334" y="1413"/>
                    <a:pt x="429" y="1304"/>
                  </a:cubicBezTo>
                  <a:cubicBezTo>
                    <a:pt x="460" y="1270"/>
                    <a:pt x="490" y="1235"/>
                    <a:pt x="507" y="1192"/>
                  </a:cubicBezTo>
                  <a:cubicBezTo>
                    <a:pt x="520" y="1157"/>
                    <a:pt x="525" y="1127"/>
                    <a:pt x="529" y="1092"/>
                  </a:cubicBezTo>
                  <a:cubicBezTo>
                    <a:pt x="551" y="927"/>
                    <a:pt x="650" y="836"/>
                    <a:pt x="776" y="676"/>
                  </a:cubicBezTo>
                  <a:cubicBezTo>
                    <a:pt x="885" y="546"/>
                    <a:pt x="1028" y="381"/>
                    <a:pt x="1175" y="294"/>
                  </a:cubicBezTo>
                  <a:lnTo>
                    <a:pt x="1175" y="294"/>
                  </a:lnTo>
                  <a:cubicBezTo>
                    <a:pt x="1174" y="294"/>
                    <a:pt x="1173" y="294"/>
                    <a:pt x="1172" y="294"/>
                  </a:cubicBezTo>
                  <a:cubicBezTo>
                    <a:pt x="1142" y="294"/>
                    <a:pt x="1105" y="241"/>
                    <a:pt x="1088" y="216"/>
                  </a:cubicBezTo>
                  <a:cubicBezTo>
                    <a:pt x="1075" y="190"/>
                    <a:pt x="1062" y="164"/>
                    <a:pt x="1041" y="142"/>
                  </a:cubicBezTo>
                  <a:cubicBezTo>
                    <a:pt x="1019" y="116"/>
                    <a:pt x="984" y="103"/>
                    <a:pt x="954" y="90"/>
                  </a:cubicBezTo>
                  <a:cubicBezTo>
                    <a:pt x="833" y="47"/>
                    <a:pt x="707" y="17"/>
                    <a:pt x="581" y="4"/>
                  </a:cubicBezTo>
                  <a:cubicBezTo>
                    <a:pt x="574" y="2"/>
                    <a:pt x="567" y="1"/>
                    <a:pt x="561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Google Shape;841;p23">
              <a:extLst>
                <a:ext uri="{FF2B5EF4-FFF2-40B4-BE49-F238E27FC236}">
                  <a16:creationId xmlns:a16="http://schemas.microsoft.com/office/drawing/2014/main" id="{31894A08-D91D-4DEF-A1C7-B2C107D915A9}"/>
                </a:ext>
              </a:extLst>
            </p:cNvPr>
            <p:cNvSpPr/>
            <p:nvPr/>
          </p:nvSpPr>
          <p:spPr>
            <a:xfrm>
              <a:off x="3918230" y="3336548"/>
              <a:ext cx="219208" cy="75641"/>
            </a:xfrm>
            <a:custGeom>
              <a:avLst/>
              <a:gdLst/>
              <a:ahLst/>
              <a:cxnLst/>
              <a:rect l="l" t="t" r="r" b="b"/>
              <a:pathLst>
                <a:path w="1336" h="461" extrusionOk="0">
                  <a:moveTo>
                    <a:pt x="778" y="0"/>
                  </a:moveTo>
                  <a:cubicBezTo>
                    <a:pt x="733" y="0"/>
                    <a:pt x="689" y="6"/>
                    <a:pt x="646" y="21"/>
                  </a:cubicBezTo>
                  <a:cubicBezTo>
                    <a:pt x="564" y="47"/>
                    <a:pt x="499" y="99"/>
                    <a:pt x="421" y="138"/>
                  </a:cubicBezTo>
                  <a:cubicBezTo>
                    <a:pt x="379" y="158"/>
                    <a:pt x="329" y="172"/>
                    <a:pt x="282" y="172"/>
                  </a:cubicBezTo>
                  <a:cubicBezTo>
                    <a:pt x="246" y="172"/>
                    <a:pt x="211" y="163"/>
                    <a:pt x="182" y="143"/>
                  </a:cubicBezTo>
                  <a:lnTo>
                    <a:pt x="0" y="260"/>
                  </a:lnTo>
                  <a:cubicBezTo>
                    <a:pt x="95" y="389"/>
                    <a:pt x="256" y="461"/>
                    <a:pt x="416" y="461"/>
                  </a:cubicBezTo>
                  <a:cubicBezTo>
                    <a:pt x="498" y="461"/>
                    <a:pt x="579" y="442"/>
                    <a:pt x="651" y="403"/>
                  </a:cubicBezTo>
                  <a:cubicBezTo>
                    <a:pt x="772" y="342"/>
                    <a:pt x="872" y="225"/>
                    <a:pt x="1010" y="208"/>
                  </a:cubicBezTo>
                  <a:cubicBezTo>
                    <a:pt x="1020" y="207"/>
                    <a:pt x="1029" y="206"/>
                    <a:pt x="1038" y="206"/>
                  </a:cubicBezTo>
                  <a:cubicBezTo>
                    <a:pt x="1116" y="206"/>
                    <a:pt x="1197" y="237"/>
                    <a:pt x="1271" y="268"/>
                  </a:cubicBezTo>
                  <a:cubicBezTo>
                    <a:pt x="1280" y="271"/>
                    <a:pt x="1289" y="274"/>
                    <a:pt x="1298" y="274"/>
                  </a:cubicBezTo>
                  <a:cubicBezTo>
                    <a:pt x="1302" y="274"/>
                    <a:pt x="1306" y="274"/>
                    <a:pt x="1310" y="273"/>
                  </a:cubicBezTo>
                  <a:cubicBezTo>
                    <a:pt x="1336" y="264"/>
                    <a:pt x="1327" y="225"/>
                    <a:pt x="1314" y="199"/>
                  </a:cubicBezTo>
                  <a:cubicBezTo>
                    <a:pt x="1262" y="121"/>
                    <a:pt x="1167" y="86"/>
                    <a:pt x="1075" y="60"/>
                  </a:cubicBezTo>
                  <a:cubicBezTo>
                    <a:pt x="980" y="30"/>
                    <a:pt x="878" y="0"/>
                    <a:pt x="778" y="0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Google Shape;842;p23">
              <a:extLst>
                <a:ext uri="{FF2B5EF4-FFF2-40B4-BE49-F238E27FC236}">
                  <a16:creationId xmlns:a16="http://schemas.microsoft.com/office/drawing/2014/main" id="{38254AF5-7FEA-4D88-9A44-800ED4EBAC52}"/>
                </a:ext>
              </a:extLst>
            </p:cNvPr>
            <p:cNvSpPr/>
            <p:nvPr/>
          </p:nvSpPr>
          <p:spPr>
            <a:xfrm>
              <a:off x="3441582" y="2694014"/>
              <a:ext cx="138810" cy="244151"/>
            </a:xfrm>
            <a:custGeom>
              <a:avLst/>
              <a:gdLst/>
              <a:ahLst/>
              <a:cxnLst/>
              <a:rect l="l" t="t" r="r" b="b"/>
              <a:pathLst>
                <a:path w="846" h="1488" extrusionOk="0">
                  <a:moveTo>
                    <a:pt x="130" y="0"/>
                  </a:moveTo>
                  <a:cubicBezTo>
                    <a:pt x="130" y="239"/>
                    <a:pt x="200" y="477"/>
                    <a:pt x="174" y="716"/>
                  </a:cubicBezTo>
                  <a:cubicBezTo>
                    <a:pt x="161" y="837"/>
                    <a:pt x="152" y="919"/>
                    <a:pt x="117" y="1037"/>
                  </a:cubicBezTo>
                  <a:cubicBezTo>
                    <a:pt x="100" y="1097"/>
                    <a:pt x="52" y="1193"/>
                    <a:pt x="0" y="1227"/>
                  </a:cubicBezTo>
                  <a:cubicBezTo>
                    <a:pt x="234" y="1275"/>
                    <a:pt x="447" y="1383"/>
                    <a:pt x="659" y="1487"/>
                  </a:cubicBezTo>
                  <a:cubicBezTo>
                    <a:pt x="642" y="1349"/>
                    <a:pt x="638" y="1206"/>
                    <a:pt x="638" y="1067"/>
                  </a:cubicBezTo>
                  <a:cubicBezTo>
                    <a:pt x="642" y="980"/>
                    <a:pt x="655" y="893"/>
                    <a:pt x="681" y="811"/>
                  </a:cubicBezTo>
                  <a:cubicBezTo>
                    <a:pt x="750" y="577"/>
                    <a:pt x="846" y="629"/>
                    <a:pt x="841" y="53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Google Shape;843;p23">
              <a:extLst>
                <a:ext uri="{FF2B5EF4-FFF2-40B4-BE49-F238E27FC236}">
                  <a16:creationId xmlns:a16="http://schemas.microsoft.com/office/drawing/2014/main" id="{88917097-41F7-4332-A96D-3C0ABDEFC3F3}"/>
                </a:ext>
              </a:extLst>
            </p:cNvPr>
            <p:cNvSpPr/>
            <p:nvPr/>
          </p:nvSpPr>
          <p:spPr>
            <a:xfrm>
              <a:off x="3452903" y="2534529"/>
              <a:ext cx="242835" cy="289601"/>
            </a:xfrm>
            <a:custGeom>
              <a:avLst/>
              <a:gdLst/>
              <a:ahLst/>
              <a:cxnLst/>
              <a:rect l="l" t="t" r="r" b="b"/>
              <a:pathLst>
                <a:path w="1480" h="1765" extrusionOk="0">
                  <a:moveTo>
                    <a:pt x="766" y="1"/>
                  </a:moveTo>
                  <a:cubicBezTo>
                    <a:pt x="707" y="1"/>
                    <a:pt x="648" y="13"/>
                    <a:pt x="595" y="40"/>
                  </a:cubicBezTo>
                  <a:lnTo>
                    <a:pt x="269" y="162"/>
                  </a:lnTo>
                  <a:cubicBezTo>
                    <a:pt x="144" y="274"/>
                    <a:pt x="79" y="443"/>
                    <a:pt x="48" y="608"/>
                  </a:cubicBezTo>
                  <a:cubicBezTo>
                    <a:pt x="1" y="842"/>
                    <a:pt x="57" y="738"/>
                    <a:pt x="200" y="933"/>
                  </a:cubicBezTo>
                  <a:cubicBezTo>
                    <a:pt x="308" y="1081"/>
                    <a:pt x="252" y="1328"/>
                    <a:pt x="577" y="1558"/>
                  </a:cubicBezTo>
                  <a:cubicBezTo>
                    <a:pt x="694" y="1640"/>
                    <a:pt x="863" y="1701"/>
                    <a:pt x="998" y="1740"/>
                  </a:cubicBezTo>
                  <a:cubicBezTo>
                    <a:pt x="1038" y="1753"/>
                    <a:pt x="1082" y="1764"/>
                    <a:pt x="1124" y="1764"/>
                  </a:cubicBezTo>
                  <a:cubicBezTo>
                    <a:pt x="1135" y="1764"/>
                    <a:pt x="1147" y="1763"/>
                    <a:pt x="1158" y="1761"/>
                  </a:cubicBezTo>
                  <a:cubicBezTo>
                    <a:pt x="1176" y="1761"/>
                    <a:pt x="1193" y="1753"/>
                    <a:pt x="1206" y="1744"/>
                  </a:cubicBezTo>
                  <a:cubicBezTo>
                    <a:pt x="1223" y="1727"/>
                    <a:pt x="1228" y="1705"/>
                    <a:pt x="1232" y="1683"/>
                  </a:cubicBezTo>
                  <a:cubicBezTo>
                    <a:pt x="1262" y="1553"/>
                    <a:pt x="1297" y="1423"/>
                    <a:pt x="1327" y="1293"/>
                  </a:cubicBezTo>
                  <a:cubicBezTo>
                    <a:pt x="1332" y="1267"/>
                    <a:pt x="1340" y="1241"/>
                    <a:pt x="1358" y="1224"/>
                  </a:cubicBezTo>
                  <a:cubicBezTo>
                    <a:pt x="1388" y="1193"/>
                    <a:pt x="1440" y="1193"/>
                    <a:pt x="1462" y="1159"/>
                  </a:cubicBezTo>
                  <a:cubicBezTo>
                    <a:pt x="1479" y="1128"/>
                    <a:pt x="1475" y="1085"/>
                    <a:pt x="1449" y="1063"/>
                  </a:cubicBezTo>
                  <a:cubicBezTo>
                    <a:pt x="1414" y="1029"/>
                    <a:pt x="1379" y="1011"/>
                    <a:pt x="1358" y="985"/>
                  </a:cubicBezTo>
                  <a:cubicBezTo>
                    <a:pt x="1297" y="907"/>
                    <a:pt x="1284" y="877"/>
                    <a:pt x="1271" y="795"/>
                  </a:cubicBezTo>
                  <a:cubicBezTo>
                    <a:pt x="1262" y="734"/>
                    <a:pt x="1297" y="625"/>
                    <a:pt x="1301" y="565"/>
                  </a:cubicBezTo>
                  <a:cubicBezTo>
                    <a:pt x="1306" y="391"/>
                    <a:pt x="1206" y="244"/>
                    <a:pt x="1080" y="127"/>
                  </a:cubicBezTo>
                  <a:cubicBezTo>
                    <a:pt x="995" y="47"/>
                    <a:pt x="879" y="1"/>
                    <a:pt x="766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Google Shape;844;p23">
              <a:extLst>
                <a:ext uri="{FF2B5EF4-FFF2-40B4-BE49-F238E27FC236}">
                  <a16:creationId xmlns:a16="http://schemas.microsoft.com/office/drawing/2014/main" id="{66301FBA-B694-46A9-8560-EAAFE8F8D729}"/>
                </a:ext>
              </a:extLst>
            </p:cNvPr>
            <p:cNvSpPr/>
            <p:nvPr/>
          </p:nvSpPr>
          <p:spPr>
            <a:xfrm>
              <a:off x="3629288" y="2752262"/>
              <a:ext cx="39379" cy="29370"/>
            </a:xfrm>
            <a:custGeom>
              <a:avLst/>
              <a:gdLst/>
              <a:ahLst/>
              <a:cxnLst/>
              <a:rect l="l" t="t" r="r" b="b"/>
              <a:pathLst>
                <a:path w="240" h="179" extrusionOk="0">
                  <a:moveTo>
                    <a:pt x="18" y="1"/>
                  </a:moveTo>
                  <a:cubicBezTo>
                    <a:pt x="14" y="1"/>
                    <a:pt x="10" y="5"/>
                    <a:pt x="10" y="5"/>
                  </a:cubicBezTo>
                  <a:cubicBezTo>
                    <a:pt x="1" y="14"/>
                    <a:pt x="10" y="27"/>
                    <a:pt x="14" y="31"/>
                  </a:cubicBezTo>
                  <a:cubicBezTo>
                    <a:pt x="62" y="92"/>
                    <a:pt x="135" y="148"/>
                    <a:pt x="200" y="179"/>
                  </a:cubicBezTo>
                  <a:lnTo>
                    <a:pt x="239" y="31"/>
                  </a:lnTo>
                  <a:cubicBezTo>
                    <a:pt x="174" y="23"/>
                    <a:pt x="114" y="14"/>
                    <a:pt x="49" y="5"/>
                  </a:cubicBezTo>
                  <a:cubicBezTo>
                    <a:pt x="40" y="1"/>
                    <a:pt x="27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Google Shape;845;p23">
              <a:extLst>
                <a:ext uri="{FF2B5EF4-FFF2-40B4-BE49-F238E27FC236}">
                  <a16:creationId xmlns:a16="http://schemas.microsoft.com/office/drawing/2014/main" id="{2DCE5C9A-8C7A-42F0-94C7-88CAB17C49BC}"/>
                </a:ext>
              </a:extLst>
            </p:cNvPr>
            <p:cNvSpPr/>
            <p:nvPr/>
          </p:nvSpPr>
          <p:spPr>
            <a:xfrm>
              <a:off x="3607957" y="2627070"/>
              <a:ext cx="50700" cy="14767"/>
            </a:xfrm>
            <a:custGeom>
              <a:avLst/>
              <a:gdLst/>
              <a:ahLst/>
              <a:cxnLst/>
              <a:rect l="l" t="t" r="r" b="b"/>
              <a:pathLst>
                <a:path w="309" h="90" extrusionOk="0">
                  <a:moveTo>
                    <a:pt x="231" y="1"/>
                  </a:moveTo>
                  <a:cubicBezTo>
                    <a:pt x="205" y="1"/>
                    <a:pt x="179" y="1"/>
                    <a:pt x="157" y="5"/>
                  </a:cubicBezTo>
                  <a:cubicBezTo>
                    <a:pt x="105" y="14"/>
                    <a:pt x="57" y="27"/>
                    <a:pt x="14" y="48"/>
                  </a:cubicBezTo>
                  <a:cubicBezTo>
                    <a:pt x="1" y="53"/>
                    <a:pt x="1" y="70"/>
                    <a:pt x="5" y="79"/>
                  </a:cubicBezTo>
                  <a:cubicBezTo>
                    <a:pt x="8" y="85"/>
                    <a:pt x="16" y="89"/>
                    <a:pt x="25" y="89"/>
                  </a:cubicBezTo>
                  <a:cubicBezTo>
                    <a:pt x="29" y="89"/>
                    <a:pt x="32" y="89"/>
                    <a:pt x="36" y="87"/>
                  </a:cubicBezTo>
                  <a:cubicBezTo>
                    <a:pt x="75" y="66"/>
                    <a:pt x="114" y="57"/>
                    <a:pt x="157" y="48"/>
                  </a:cubicBezTo>
                  <a:cubicBezTo>
                    <a:pt x="179" y="44"/>
                    <a:pt x="200" y="44"/>
                    <a:pt x="218" y="44"/>
                  </a:cubicBezTo>
                  <a:cubicBezTo>
                    <a:pt x="226" y="44"/>
                    <a:pt x="235" y="43"/>
                    <a:pt x="243" y="43"/>
                  </a:cubicBezTo>
                  <a:cubicBezTo>
                    <a:pt x="255" y="43"/>
                    <a:pt x="266" y="45"/>
                    <a:pt x="274" y="53"/>
                  </a:cubicBezTo>
                  <a:cubicBezTo>
                    <a:pt x="277" y="55"/>
                    <a:pt x="280" y="56"/>
                    <a:pt x="283" y="56"/>
                  </a:cubicBezTo>
                  <a:cubicBezTo>
                    <a:pt x="292" y="56"/>
                    <a:pt x="301" y="50"/>
                    <a:pt x="304" y="44"/>
                  </a:cubicBezTo>
                  <a:cubicBezTo>
                    <a:pt x="309" y="35"/>
                    <a:pt x="304" y="22"/>
                    <a:pt x="296" y="18"/>
                  </a:cubicBezTo>
                  <a:cubicBezTo>
                    <a:pt x="278" y="1"/>
                    <a:pt x="252" y="1"/>
                    <a:pt x="231" y="1"/>
                  </a:cubicBezTo>
                  <a:close/>
                </a:path>
              </a:pathLst>
            </a:custGeom>
            <a:solidFill>
              <a:srgbClr val="021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Google Shape;846;p23">
              <a:extLst>
                <a:ext uri="{FF2B5EF4-FFF2-40B4-BE49-F238E27FC236}">
                  <a16:creationId xmlns:a16="http://schemas.microsoft.com/office/drawing/2014/main" id="{3D567BD9-4DA0-4C20-B927-1F277339EE3A}"/>
                </a:ext>
              </a:extLst>
            </p:cNvPr>
            <p:cNvSpPr/>
            <p:nvPr/>
          </p:nvSpPr>
          <p:spPr>
            <a:xfrm>
              <a:off x="3611403" y="2658245"/>
              <a:ext cx="47254" cy="15752"/>
            </a:xfrm>
            <a:custGeom>
              <a:avLst/>
              <a:gdLst/>
              <a:ahLst/>
              <a:cxnLst/>
              <a:rect l="l" t="t" r="r" b="b"/>
              <a:pathLst>
                <a:path w="288" h="96" extrusionOk="0">
                  <a:moveTo>
                    <a:pt x="180" y="1"/>
                  </a:moveTo>
                  <a:cubicBezTo>
                    <a:pt x="176" y="1"/>
                    <a:pt x="171" y="1"/>
                    <a:pt x="166" y="2"/>
                  </a:cubicBezTo>
                  <a:cubicBezTo>
                    <a:pt x="106" y="6"/>
                    <a:pt x="54" y="32"/>
                    <a:pt x="15" y="71"/>
                  </a:cubicBezTo>
                  <a:cubicBezTo>
                    <a:pt x="1" y="85"/>
                    <a:pt x="5" y="95"/>
                    <a:pt x="15" y="95"/>
                  </a:cubicBezTo>
                  <a:cubicBezTo>
                    <a:pt x="21" y="95"/>
                    <a:pt x="28" y="92"/>
                    <a:pt x="36" y="84"/>
                  </a:cubicBezTo>
                  <a:cubicBezTo>
                    <a:pt x="67" y="58"/>
                    <a:pt x="106" y="49"/>
                    <a:pt x="145" y="41"/>
                  </a:cubicBezTo>
                  <a:cubicBezTo>
                    <a:pt x="149" y="40"/>
                    <a:pt x="155" y="40"/>
                    <a:pt x="161" y="40"/>
                  </a:cubicBezTo>
                  <a:cubicBezTo>
                    <a:pt x="192" y="40"/>
                    <a:pt x="233" y="50"/>
                    <a:pt x="244" y="75"/>
                  </a:cubicBezTo>
                  <a:cubicBezTo>
                    <a:pt x="249" y="88"/>
                    <a:pt x="257" y="93"/>
                    <a:pt x="270" y="93"/>
                  </a:cubicBezTo>
                  <a:cubicBezTo>
                    <a:pt x="279" y="88"/>
                    <a:pt x="288" y="75"/>
                    <a:pt x="283" y="62"/>
                  </a:cubicBezTo>
                  <a:cubicBezTo>
                    <a:pt x="268" y="19"/>
                    <a:pt x="224" y="1"/>
                    <a:pt x="180" y="1"/>
                  </a:cubicBezTo>
                  <a:close/>
                </a:path>
              </a:pathLst>
            </a:custGeom>
            <a:solidFill>
              <a:srgbClr val="DD7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Google Shape;847;p23">
              <a:extLst>
                <a:ext uri="{FF2B5EF4-FFF2-40B4-BE49-F238E27FC236}">
                  <a16:creationId xmlns:a16="http://schemas.microsoft.com/office/drawing/2014/main" id="{5471616A-F29D-4371-8A6D-3E4C85588CBD}"/>
                </a:ext>
              </a:extLst>
            </p:cNvPr>
            <p:cNvSpPr/>
            <p:nvPr/>
          </p:nvSpPr>
          <p:spPr>
            <a:xfrm>
              <a:off x="3312780" y="2462498"/>
              <a:ext cx="182946" cy="175566"/>
            </a:xfrm>
            <a:custGeom>
              <a:avLst/>
              <a:gdLst/>
              <a:ahLst/>
              <a:cxnLst/>
              <a:rect l="l" t="t" r="r" b="b"/>
              <a:pathLst>
                <a:path w="1115" h="1070" extrusionOk="0">
                  <a:moveTo>
                    <a:pt x="586" y="1"/>
                  </a:moveTo>
                  <a:cubicBezTo>
                    <a:pt x="554" y="1"/>
                    <a:pt x="522" y="4"/>
                    <a:pt x="490" y="11"/>
                  </a:cubicBezTo>
                  <a:cubicBezTo>
                    <a:pt x="347" y="33"/>
                    <a:pt x="217" y="115"/>
                    <a:pt x="126" y="232"/>
                  </a:cubicBezTo>
                  <a:cubicBezTo>
                    <a:pt x="40" y="349"/>
                    <a:pt x="1" y="496"/>
                    <a:pt x="18" y="640"/>
                  </a:cubicBezTo>
                  <a:cubicBezTo>
                    <a:pt x="22" y="705"/>
                    <a:pt x="40" y="765"/>
                    <a:pt x="70" y="817"/>
                  </a:cubicBezTo>
                  <a:cubicBezTo>
                    <a:pt x="135" y="934"/>
                    <a:pt x="252" y="1012"/>
                    <a:pt x="373" y="1047"/>
                  </a:cubicBezTo>
                  <a:cubicBezTo>
                    <a:pt x="432" y="1063"/>
                    <a:pt x="492" y="1070"/>
                    <a:pt x="553" y="1070"/>
                  </a:cubicBezTo>
                  <a:cubicBezTo>
                    <a:pt x="622" y="1070"/>
                    <a:pt x="692" y="1061"/>
                    <a:pt x="759" y="1047"/>
                  </a:cubicBezTo>
                  <a:lnTo>
                    <a:pt x="1115" y="479"/>
                  </a:lnTo>
                  <a:cubicBezTo>
                    <a:pt x="1071" y="414"/>
                    <a:pt x="1028" y="345"/>
                    <a:pt x="985" y="280"/>
                  </a:cubicBezTo>
                  <a:cubicBezTo>
                    <a:pt x="933" y="197"/>
                    <a:pt x="876" y="111"/>
                    <a:pt x="794" y="59"/>
                  </a:cubicBezTo>
                  <a:cubicBezTo>
                    <a:pt x="733" y="19"/>
                    <a:pt x="660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Google Shape;848;p23">
              <a:extLst>
                <a:ext uri="{FF2B5EF4-FFF2-40B4-BE49-F238E27FC236}">
                  <a16:creationId xmlns:a16="http://schemas.microsoft.com/office/drawing/2014/main" id="{15DBADB5-E988-4174-8FB2-4EB93DB29F0E}"/>
                </a:ext>
              </a:extLst>
            </p:cNvPr>
            <p:cNvSpPr/>
            <p:nvPr/>
          </p:nvSpPr>
          <p:spPr>
            <a:xfrm>
              <a:off x="3410243" y="2517793"/>
              <a:ext cx="274009" cy="287304"/>
            </a:xfrm>
            <a:custGeom>
              <a:avLst/>
              <a:gdLst/>
              <a:ahLst/>
              <a:cxnLst/>
              <a:rect l="l" t="t" r="r" b="b"/>
              <a:pathLst>
                <a:path w="1670" h="1751" extrusionOk="0">
                  <a:moveTo>
                    <a:pt x="842" y="1"/>
                  </a:moveTo>
                  <a:cubicBezTo>
                    <a:pt x="732" y="1"/>
                    <a:pt x="620" y="16"/>
                    <a:pt x="512" y="42"/>
                  </a:cubicBezTo>
                  <a:cubicBezTo>
                    <a:pt x="447" y="60"/>
                    <a:pt x="378" y="81"/>
                    <a:pt x="321" y="116"/>
                  </a:cubicBezTo>
                  <a:cubicBezTo>
                    <a:pt x="183" y="190"/>
                    <a:pt x="87" y="333"/>
                    <a:pt x="44" y="485"/>
                  </a:cubicBezTo>
                  <a:cubicBezTo>
                    <a:pt x="1" y="636"/>
                    <a:pt x="5" y="797"/>
                    <a:pt x="31" y="953"/>
                  </a:cubicBezTo>
                  <a:cubicBezTo>
                    <a:pt x="31" y="957"/>
                    <a:pt x="31" y="957"/>
                    <a:pt x="31" y="962"/>
                  </a:cubicBezTo>
                  <a:cubicBezTo>
                    <a:pt x="61" y="1144"/>
                    <a:pt x="131" y="1334"/>
                    <a:pt x="282" y="1443"/>
                  </a:cubicBezTo>
                  <a:cubicBezTo>
                    <a:pt x="311" y="1487"/>
                    <a:pt x="359" y="1509"/>
                    <a:pt x="407" y="1509"/>
                  </a:cubicBezTo>
                  <a:cubicBezTo>
                    <a:pt x="440" y="1509"/>
                    <a:pt x="473" y="1499"/>
                    <a:pt x="499" y="1478"/>
                  </a:cubicBezTo>
                  <a:cubicBezTo>
                    <a:pt x="694" y="1321"/>
                    <a:pt x="829" y="1074"/>
                    <a:pt x="993" y="888"/>
                  </a:cubicBezTo>
                  <a:lnTo>
                    <a:pt x="993" y="888"/>
                  </a:lnTo>
                  <a:cubicBezTo>
                    <a:pt x="967" y="1404"/>
                    <a:pt x="1306" y="1751"/>
                    <a:pt x="1306" y="1751"/>
                  </a:cubicBezTo>
                  <a:cubicBezTo>
                    <a:pt x="1306" y="1751"/>
                    <a:pt x="1206" y="1521"/>
                    <a:pt x="1271" y="1074"/>
                  </a:cubicBezTo>
                  <a:cubicBezTo>
                    <a:pt x="1297" y="884"/>
                    <a:pt x="1314" y="736"/>
                    <a:pt x="1327" y="632"/>
                  </a:cubicBezTo>
                  <a:lnTo>
                    <a:pt x="1505" y="606"/>
                  </a:lnTo>
                  <a:cubicBezTo>
                    <a:pt x="1492" y="511"/>
                    <a:pt x="1427" y="372"/>
                    <a:pt x="1427" y="372"/>
                  </a:cubicBezTo>
                  <a:lnTo>
                    <a:pt x="1427" y="372"/>
                  </a:lnTo>
                  <a:cubicBezTo>
                    <a:pt x="1505" y="450"/>
                    <a:pt x="1557" y="589"/>
                    <a:pt x="1557" y="589"/>
                  </a:cubicBezTo>
                  <a:lnTo>
                    <a:pt x="1670" y="550"/>
                  </a:lnTo>
                  <a:cubicBezTo>
                    <a:pt x="1514" y="60"/>
                    <a:pt x="1123" y="38"/>
                    <a:pt x="1123" y="38"/>
                  </a:cubicBezTo>
                  <a:cubicBezTo>
                    <a:pt x="1102" y="34"/>
                    <a:pt x="1076" y="25"/>
                    <a:pt x="1054" y="21"/>
                  </a:cubicBezTo>
                  <a:cubicBezTo>
                    <a:pt x="984" y="7"/>
                    <a:pt x="914" y="1"/>
                    <a:pt x="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Google Shape;849;p23">
              <a:extLst>
                <a:ext uri="{FF2B5EF4-FFF2-40B4-BE49-F238E27FC236}">
                  <a16:creationId xmlns:a16="http://schemas.microsoft.com/office/drawing/2014/main" id="{512DC80E-1111-471C-A379-BDCDE9360913}"/>
                </a:ext>
              </a:extLst>
            </p:cNvPr>
            <p:cNvSpPr/>
            <p:nvPr/>
          </p:nvSpPr>
          <p:spPr>
            <a:xfrm>
              <a:off x="3524113" y="2665957"/>
              <a:ext cx="51356" cy="69406"/>
            </a:xfrm>
            <a:custGeom>
              <a:avLst/>
              <a:gdLst/>
              <a:ahLst/>
              <a:cxnLst/>
              <a:rect l="l" t="t" r="r" b="b"/>
              <a:pathLst>
                <a:path w="313" h="423" extrusionOk="0">
                  <a:moveTo>
                    <a:pt x="139" y="1"/>
                  </a:moveTo>
                  <a:cubicBezTo>
                    <a:pt x="121" y="1"/>
                    <a:pt x="103" y="5"/>
                    <a:pt x="87" y="15"/>
                  </a:cubicBezTo>
                  <a:cubicBezTo>
                    <a:pt x="61" y="33"/>
                    <a:pt x="48" y="54"/>
                    <a:pt x="35" y="80"/>
                  </a:cubicBezTo>
                  <a:cubicBezTo>
                    <a:pt x="0" y="158"/>
                    <a:pt x="18" y="258"/>
                    <a:pt x="74" y="323"/>
                  </a:cubicBezTo>
                  <a:cubicBezTo>
                    <a:pt x="91" y="349"/>
                    <a:pt x="117" y="366"/>
                    <a:pt x="143" y="384"/>
                  </a:cubicBezTo>
                  <a:cubicBezTo>
                    <a:pt x="165" y="405"/>
                    <a:pt x="191" y="423"/>
                    <a:pt x="217" y="423"/>
                  </a:cubicBezTo>
                  <a:cubicBezTo>
                    <a:pt x="260" y="423"/>
                    <a:pt x="291" y="388"/>
                    <a:pt x="304" y="345"/>
                  </a:cubicBezTo>
                  <a:cubicBezTo>
                    <a:pt x="312" y="306"/>
                    <a:pt x="304" y="267"/>
                    <a:pt x="295" y="228"/>
                  </a:cubicBezTo>
                  <a:cubicBezTo>
                    <a:pt x="282" y="72"/>
                    <a:pt x="239" y="37"/>
                    <a:pt x="204" y="20"/>
                  </a:cubicBezTo>
                  <a:cubicBezTo>
                    <a:pt x="185" y="8"/>
                    <a:pt x="162" y="1"/>
                    <a:pt x="139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Google Shape;850;p23">
              <a:extLst>
                <a:ext uri="{FF2B5EF4-FFF2-40B4-BE49-F238E27FC236}">
                  <a16:creationId xmlns:a16="http://schemas.microsoft.com/office/drawing/2014/main" id="{123BA7B2-0001-4B06-B4B0-4EFE0273ADCE}"/>
                </a:ext>
              </a:extLst>
            </p:cNvPr>
            <p:cNvSpPr/>
            <p:nvPr/>
          </p:nvSpPr>
          <p:spPr>
            <a:xfrm>
              <a:off x="3549709" y="2691553"/>
              <a:ext cx="22150" cy="30355"/>
            </a:xfrm>
            <a:custGeom>
              <a:avLst/>
              <a:gdLst/>
              <a:ahLst/>
              <a:cxnLst/>
              <a:rect l="l" t="t" r="r" b="b"/>
              <a:pathLst>
                <a:path w="135" h="185" extrusionOk="0">
                  <a:moveTo>
                    <a:pt x="61" y="0"/>
                  </a:moveTo>
                  <a:cubicBezTo>
                    <a:pt x="52" y="0"/>
                    <a:pt x="44" y="2"/>
                    <a:pt x="35" y="7"/>
                  </a:cubicBezTo>
                  <a:cubicBezTo>
                    <a:pt x="26" y="11"/>
                    <a:pt x="18" y="24"/>
                    <a:pt x="13" y="33"/>
                  </a:cubicBezTo>
                  <a:cubicBezTo>
                    <a:pt x="0" y="67"/>
                    <a:pt x="5" y="111"/>
                    <a:pt x="31" y="141"/>
                  </a:cubicBezTo>
                  <a:cubicBezTo>
                    <a:pt x="39" y="154"/>
                    <a:pt x="48" y="158"/>
                    <a:pt x="61" y="167"/>
                  </a:cubicBezTo>
                  <a:cubicBezTo>
                    <a:pt x="70" y="176"/>
                    <a:pt x="83" y="184"/>
                    <a:pt x="96" y="184"/>
                  </a:cubicBezTo>
                  <a:cubicBezTo>
                    <a:pt x="113" y="184"/>
                    <a:pt x="126" y="167"/>
                    <a:pt x="130" y="150"/>
                  </a:cubicBezTo>
                  <a:cubicBezTo>
                    <a:pt x="135" y="132"/>
                    <a:pt x="130" y="115"/>
                    <a:pt x="126" y="98"/>
                  </a:cubicBezTo>
                  <a:cubicBezTo>
                    <a:pt x="122" y="33"/>
                    <a:pt x="104" y="15"/>
                    <a:pt x="87" y="7"/>
                  </a:cubicBezTo>
                  <a:cubicBezTo>
                    <a:pt x="78" y="2"/>
                    <a:pt x="70" y="0"/>
                    <a:pt x="61" y="0"/>
                  </a:cubicBez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Google Shape;851;p23">
              <a:extLst>
                <a:ext uri="{FF2B5EF4-FFF2-40B4-BE49-F238E27FC236}">
                  <a16:creationId xmlns:a16="http://schemas.microsoft.com/office/drawing/2014/main" id="{86EDA338-AC2A-4316-8394-8B8517218D8F}"/>
                </a:ext>
              </a:extLst>
            </p:cNvPr>
            <p:cNvSpPr/>
            <p:nvPr/>
          </p:nvSpPr>
          <p:spPr>
            <a:xfrm>
              <a:off x="3331321" y="2872532"/>
              <a:ext cx="285331" cy="482559"/>
            </a:xfrm>
            <a:custGeom>
              <a:avLst/>
              <a:gdLst/>
              <a:ahLst/>
              <a:cxnLst/>
              <a:rect l="l" t="t" r="r" b="b"/>
              <a:pathLst>
                <a:path w="1739" h="2941" extrusionOk="0">
                  <a:moveTo>
                    <a:pt x="768" y="1"/>
                  </a:moveTo>
                  <a:cubicBezTo>
                    <a:pt x="416" y="343"/>
                    <a:pt x="126" y="872"/>
                    <a:pt x="65" y="1358"/>
                  </a:cubicBezTo>
                  <a:cubicBezTo>
                    <a:pt x="0" y="1843"/>
                    <a:pt x="44" y="2338"/>
                    <a:pt x="74" y="2827"/>
                  </a:cubicBezTo>
                  <a:cubicBezTo>
                    <a:pt x="78" y="2836"/>
                    <a:pt x="78" y="2845"/>
                    <a:pt x="83" y="2849"/>
                  </a:cubicBezTo>
                  <a:cubicBezTo>
                    <a:pt x="91" y="2858"/>
                    <a:pt x="100" y="2858"/>
                    <a:pt x="109" y="2858"/>
                  </a:cubicBezTo>
                  <a:cubicBezTo>
                    <a:pt x="499" y="2888"/>
                    <a:pt x="885" y="2914"/>
                    <a:pt x="1271" y="2940"/>
                  </a:cubicBezTo>
                  <a:cubicBezTo>
                    <a:pt x="1279" y="2940"/>
                    <a:pt x="1288" y="2941"/>
                    <a:pt x="1296" y="2941"/>
                  </a:cubicBezTo>
                  <a:cubicBezTo>
                    <a:pt x="1318" y="2941"/>
                    <a:pt x="1338" y="2938"/>
                    <a:pt x="1353" y="2923"/>
                  </a:cubicBezTo>
                  <a:cubicBezTo>
                    <a:pt x="1370" y="2906"/>
                    <a:pt x="1375" y="2879"/>
                    <a:pt x="1375" y="2853"/>
                  </a:cubicBezTo>
                  <a:cubicBezTo>
                    <a:pt x="1401" y="2528"/>
                    <a:pt x="1409" y="2186"/>
                    <a:pt x="1557" y="1891"/>
                  </a:cubicBezTo>
                  <a:cubicBezTo>
                    <a:pt x="1600" y="1804"/>
                    <a:pt x="1661" y="1718"/>
                    <a:pt x="1687" y="1622"/>
                  </a:cubicBezTo>
                  <a:cubicBezTo>
                    <a:pt x="1739" y="1453"/>
                    <a:pt x="1687" y="1271"/>
                    <a:pt x="1635" y="1098"/>
                  </a:cubicBezTo>
                  <a:cubicBezTo>
                    <a:pt x="1565" y="868"/>
                    <a:pt x="1487" y="642"/>
                    <a:pt x="1405" y="417"/>
                  </a:cubicBezTo>
                  <a:cubicBezTo>
                    <a:pt x="1396" y="391"/>
                    <a:pt x="1388" y="369"/>
                    <a:pt x="1366" y="352"/>
                  </a:cubicBezTo>
                  <a:cubicBezTo>
                    <a:pt x="1349" y="339"/>
                    <a:pt x="1323" y="330"/>
                    <a:pt x="1301" y="326"/>
                  </a:cubicBezTo>
                  <a:cubicBezTo>
                    <a:pt x="1084" y="278"/>
                    <a:pt x="937" y="144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Google Shape;852;p23">
              <a:extLst>
                <a:ext uri="{FF2B5EF4-FFF2-40B4-BE49-F238E27FC236}">
                  <a16:creationId xmlns:a16="http://schemas.microsoft.com/office/drawing/2014/main" id="{3E989FF7-45B9-403F-8708-B9FB28AC334E}"/>
                </a:ext>
              </a:extLst>
            </p:cNvPr>
            <p:cNvSpPr/>
            <p:nvPr/>
          </p:nvSpPr>
          <p:spPr>
            <a:xfrm>
              <a:off x="3403187" y="2944727"/>
              <a:ext cx="515203" cy="474355"/>
            </a:xfrm>
            <a:custGeom>
              <a:avLst/>
              <a:gdLst/>
              <a:ahLst/>
              <a:cxnLst/>
              <a:rect l="l" t="t" r="r" b="b"/>
              <a:pathLst>
                <a:path w="3140" h="2891" extrusionOk="0">
                  <a:moveTo>
                    <a:pt x="336" y="0"/>
                  </a:moveTo>
                  <a:cubicBezTo>
                    <a:pt x="308" y="0"/>
                    <a:pt x="280" y="4"/>
                    <a:pt x="252" y="11"/>
                  </a:cubicBezTo>
                  <a:lnTo>
                    <a:pt x="178" y="155"/>
                  </a:lnTo>
                  <a:cubicBezTo>
                    <a:pt x="91" y="202"/>
                    <a:pt x="35" y="298"/>
                    <a:pt x="18" y="397"/>
                  </a:cubicBezTo>
                  <a:cubicBezTo>
                    <a:pt x="0" y="493"/>
                    <a:pt x="13" y="597"/>
                    <a:pt x="26" y="692"/>
                  </a:cubicBezTo>
                  <a:cubicBezTo>
                    <a:pt x="113" y="1265"/>
                    <a:pt x="308" y="1841"/>
                    <a:pt x="711" y="2253"/>
                  </a:cubicBezTo>
                  <a:cubicBezTo>
                    <a:pt x="824" y="2370"/>
                    <a:pt x="958" y="2474"/>
                    <a:pt x="1110" y="2539"/>
                  </a:cubicBezTo>
                  <a:cubicBezTo>
                    <a:pt x="1249" y="2600"/>
                    <a:pt x="1401" y="2626"/>
                    <a:pt x="1548" y="2652"/>
                  </a:cubicBezTo>
                  <a:cubicBezTo>
                    <a:pt x="2008" y="2730"/>
                    <a:pt x="2467" y="2808"/>
                    <a:pt x="2927" y="2890"/>
                  </a:cubicBezTo>
                  <a:cubicBezTo>
                    <a:pt x="3009" y="2704"/>
                    <a:pt x="3079" y="2518"/>
                    <a:pt x="3139" y="2327"/>
                  </a:cubicBezTo>
                  <a:cubicBezTo>
                    <a:pt x="2836" y="2192"/>
                    <a:pt x="2528" y="2062"/>
                    <a:pt x="2203" y="1989"/>
                  </a:cubicBezTo>
                  <a:cubicBezTo>
                    <a:pt x="2029" y="1945"/>
                    <a:pt x="1843" y="1919"/>
                    <a:pt x="1687" y="1832"/>
                  </a:cubicBezTo>
                  <a:cubicBezTo>
                    <a:pt x="1409" y="1676"/>
                    <a:pt x="1258" y="1369"/>
                    <a:pt x="1127" y="1078"/>
                  </a:cubicBezTo>
                  <a:cubicBezTo>
                    <a:pt x="1036" y="887"/>
                    <a:pt x="950" y="692"/>
                    <a:pt x="859" y="501"/>
                  </a:cubicBezTo>
                  <a:cubicBezTo>
                    <a:pt x="802" y="371"/>
                    <a:pt x="742" y="237"/>
                    <a:pt x="638" y="137"/>
                  </a:cubicBezTo>
                  <a:cubicBezTo>
                    <a:pt x="558" y="58"/>
                    <a:pt x="448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Google Shape;853;p23">
              <a:extLst>
                <a:ext uri="{FF2B5EF4-FFF2-40B4-BE49-F238E27FC236}">
                  <a16:creationId xmlns:a16="http://schemas.microsoft.com/office/drawing/2014/main" id="{E1E58B1C-1CB7-4982-A793-A3BA86DE330B}"/>
                </a:ext>
              </a:extLst>
            </p:cNvPr>
            <p:cNvSpPr/>
            <p:nvPr/>
          </p:nvSpPr>
          <p:spPr>
            <a:xfrm>
              <a:off x="3883281" y="3326376"/>
              <a:ext cx="78429" cy="95987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213" y="1"/>
                  </a:moveTo>
                  <a:cubicBezTo>
                    <a:pt x="153" y="192"/>
                    <a:pt x="83" y="378"/>
                    <a:pt x="1" y="564"/>
                  </a:cubicBezTo>
                  <a:cubicBezTo>
                    <a:pt x="18" y="564"/>
                    <a:pt x="40" y="569"/>
                    <a:pt x="57" y="573"/>
                  </a:cubicBezTo>
                  <a:cubicBezTo>
                    <a:pt x="92" y="579"/>
                    <a:pt x="129" y="584"/>
                    <a:pt x="165" y="584"/>
                  </a:cubicBezTo>
                  <a:cubicBezTo>
                    <a:pt x="204" y="584"/>
                    <a:pt x="242" y="578"/>
                    <a:pt x="274" y="560"/>
                  </a:cubicBezTo>
                  <a:cubicBezTo>
                    <a:pt x="326" y="530"/>
                    <a:pt x="356" y="478"/>
                    <a:pt x="382" y="426"/>
                  </a:cubicBezTo>
                  <a:cubicBezTo>
                    <a:pt x="413" y="356"/>
                    <a:pt x="443" y="283"/>
                    <a:pt x="465" y="209"/>
                  </a:cubicBezTo>
                  <a:cubicBezTo>
                    <a:pt x="473" y="183"/>
                    <a:pt x="478" y="157"/>
                    <a:pt x="469" y="131"/>
                  </a:cubicBezTo>
                  <a:cubicBezTo>
                    <a:pt x="456" y="109"/>
                    <a:pt x="434" y="100"/>
                    <a:pt x="408" y="87"/>
                  </a:cubicBezTo>
                  <a:cubicBezTo>
                    <a:pt x="343" y="57"/>
                    <a:pt x="278" y="27"/>
                    <a:pt x="213" y="1"/>
                  </a:cubicBez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7" name="Google Shape;854;p23">
              <a:extLst>
                <a:ext uri="{FF2B5EF4-FFF2-40B4-BE49-F238E27FC236}">
                  <a16:creationId xmlns:a16="http://schemas.microsoft.com/office/drawing/2014/main" id="{81F5A821-5A12-4607-8CEF-1D61818508A2}"/>
                </a:ext>
              </a:extLst>
            </p:cNvPr>
            <p:cNvGrpSpPr/>
            <p:nvPr/>
          </p:nvGrpSpPr>
          <p:grpSpPr>
            <a:xfrm>
              <a:off x="3146388" y="3317953"/>
              <a:ext cx="460582" cy="610226"/>
              <a:chOff x="3315738" y="3295951"/>
              <a:chExt cx="367906" cy="487440"/>
            </a:xfrm>
          </p:grpSpPr>
          <p:sp>
            <p:nvSpPr>
              <p:cNvPr id="52" name="Google Shape;855;p23">
                <a:extLst>
                  <a:ext uri="{FF2B5EF4-FFF2-40B4-BE49-F238E27FC236}">
                    <a16:creationId xmlns:a16="http://schemas.microsoft.com/office/drawing/2014/main" id="{A7B96266-9073-4BCB-AA43-6AC89DAFC1E8}"/>
                  </a:ext>
                </a:extLst>
              </p:cNvPr>
              <p:cNvSpPr/>
              <p:nvPr/>
            </p:nvSpPr>
            <p:spPr>
              <a:xfrm>
                <a:off x="3322554" y="3295951"/>
                <a:ext cx="332649" cy="383110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923" extrusionOk="0">
                    <a:moveTo>
                      <a:pt x="1163" y="1"/>
                    </a:moveTo>
                    <a:cubicBezTo>
                      <a:pt x="729" y="443"/>
                      <a:pt x="435" y="1011"/>
                      <a:pt x="252" y="1601"/>
                    </a:cubicBezTo>
                    <a:cubicBezTo>
                      <a:pt x="127" y="2008"/>
                      <a:pt x="49" y="2429"/>
                      <a:pt x="1" y="2854"/>
                    </a:cubicBezTo>
                    <a:cubicBezTo>
                      <a:pt x="140" y="2901"/>
                      <a:pt x="283" y="2923"/>
                      <a:pt x="426" y="2923"/>
                    </a:cubicBezTo>
                    <a:cubicBezTo>
                      <a:pt x="938" y="2923"/>
                      <a:pt x="1423" y="2654"/>
                      <a:pt x="1779" y="2286"/>
                    </a:cubicBezTo>
                    <a:cubicBezTo>
                      <a:pt x="2217" y="1835"/>
                      <a:pt x="2485" y="1223"/>
                      <a:pt x="2537" y="595"/>
                    </a:cubicBezTo>
                    <a:cubicBezTo>
                      <a:pt x="2498" y="439"/>
                      <a:pt x="2459" y="278"/>
                      <a:pt x="2407" y="12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Google Shape;856;p23">
                <a:extLst>
                  <a:ext uri="{FF2B5EF4-FFF2-40B4-BE49-F238E27FC236}">
                    <a16:creationId xmlns:a16="http://schemas.microsoft.com/office/drawing/2014/main" id="{A7E8534F-E75F-4112-AD6F-EFBC7DE92D36}"/>
                  </a:ext>
                </a:extLst>
              </p:cNvPr>
              <p:cNvSpPr/>
              <p:nvPr/>
            </p:nvSpPr>
            <p:spPr>
              <a:xfrm>
                <a:off x="3315738" y="3373805"/>
                <a:ext cx="367906" cy="409586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125" extrusionOk="0">
                    <a:moveTo>
                      <a:pt x="2589" y="1"/>
                    </a:moveTo>
                    <a:cubicBezTo>
                      <a:pt x="2537" y="629"/>
                      <a:pt x="2269" y="1241"/>
                      <a:pt x="1831" y="1692"/>
                    </a:cubicBezTo>
                    <a:cubicBezTo>
                      <a:pt x="1475" y="2060"/>
                      <a:pt x="990" y="2329"/>
                      <a:pt x="478" y="2329"/>
                    </a:cubicBezTo>
                    <a:cubicBezTo>
                      <a:pt x="335" y="2329"/>
                      <a:pt x="192" y="2307"/>
                      <a:pt x="53" y="2260"/>
                    </a:cubicBezTo>
                    <a:cubicBezTo>
                      <a:pt x="31" y="2455"/>
                      <a:pt x="14" y="2646"/>
                      <a:pt x="1" y="2841"/>
                    </a:cubicBezTo>
                    <a:cubicBezTo>
                      <a:pt x="1" y="2867"/>
                      <a:pt x="1" y="2893"/>
                      <a:pt x="14" y="2914"/>
                    </a:cubicBezTo>
                    <a:cubicBezTo>
                      <a:pt x="31" y="2936"/>
                      <a:pt x="66" y="2940"/>
                      <a:pt x="92" y="2940"/>
                    </a:cubicBezTo>
                    <a:cubicBezTo>
                      <a:pt x="924" y="3001"/>
                      <a:pt x="1761" y="3062"/>
                      <a:pt x="2594" y="3122"/>
                    </a:cubicBezTo>
                    <a:cubicBezTo>
                      <a:pt x="2605" y="3124"/>
                      <a:pt x="2616" y="3124"/>
                      <a:pt x="2628" y="3124"/>
                    </a:cubicBezTo>
                    <a:cubicBezTo>
                      <a:pt x="2663" y="3124"/>
                      <a:pt x="2700" y="3117"/>
                      <a:pt x="2719" y="3088"/>
                    </a:cubicBezTo>
                    <a:cubicBezTo>
                      <a:pt x="2737" y="3066"/>
                      <a:pt x="2737" y="3040"/>
                      <a:pt x="2737" y="3010"/>
                    </a:cubicBezTo>
                    <a:cubicBezTo>
                      <a:pt x="2776" y="2004"/>
                      <a:pt x="2806" y="981"/>
                      <a:pt x="2589" y="1"/>
                    </a:cubicBez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Google Shape;857;p23">
              <a:extLst>
                <a:ext uri="{FF2B5EF4-FFF2-40B4-BE49-F238E27FC236}">
                  <a16:creationId xmlns:a16="http://schemas.microsoft.com/office/drawing/2014/main" id="{94A0F551-425C-465B-894E-803E663D2860}"/>
                </a:ext>
              </a:extLst>
            </p:cNvPr>
            <p:cNvGrpSpPr/>
            <p:nvPr/>
          </p:nvGrpSpPr>
          <p:grpSpPr>
            <a:xfrm>
              <a:off x="2626705" y="4128948"/>
              <a:ext cx="605395" cy="616867"/>
              <a:chOff x="3006023" y="4109094"/>
              <a:chExt cx="504875" cy="514441"/>
            </a:xfrm>
          </p:grpSpPr>
          <p:sp>
            <p:nvSpPr>
              <p:cNvPr id="49" name="Google Shape;858;p23">
                <a:extLst>
                  <a:ext uri="{FF2B5EF4-FFF2-40B4-BE49-F238E27FC236}">
                    <a16:creationId xmlns:a16="http://schemas.microsoft.com/office/drawing/2014/main" id="{B040D54D-0134-4C38-A47B-B28255B61D30}"/>
                  </a:ext>
                </a:extLst>
              </p:cNvPr>
              <p:cNvSpPr/>
              <p:nvPr/>
            </p:nvSpPr>
            <p:spPr>
              <a:xfrm>
                <a:off x="3006023" y="4109094"/>
                <a:ext cx="247455" cy="222159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95" extrusionOk="0">
                    <a:moveTo>
                      <a:pt x="946" y="0"/>
                    </a:moveTo>
                    <a:cubicBezTo>
                      <a:pt x="714" y="0"/>
                      <a:pt x="484" y="94"/>
                      <a:pt x="318" y="279"/>
                    </a:cubicBezTo>
                    <a:cubicBezTo>
                      <a:pt x="1" y="625"/>
                      <a:pt x="31" y="1163"/>
                      <a:pt x="378" y="1475"/>
                    </a:cubicBezTo>
                    <a:cubicBezTo>
                      <a:pt x="540" y="1623"/>
                      <a:pt x="742" y="1695"/>
                      <a:pt x="943" y="1695"/>
                    </a:cubicBezTo>
                    <a:cubicBezTo>
                      <a:pt x="1175" y="1695"/>
                      <a:pt x="1406" y="1600"/>
                      <a:pt x="1575" y="1415"/>
                    </a:cubicBezTo>
                    <a:cubicBezTo>
                      <a:pt x="1887" y="1068"/>
                      <a:pt x="1861" y="534"/>
                      <a:pt x="1514" y="218"/>
                    </a:cubicBezTo>
                    <a:cubicBezTo>
                      <a:pt x="1352" y="72"/>
                      <a:pt x="1148" y="0"/>
                      <a:pt x="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Google Shape;859;p23">
                <a:extLst>
                  <a:ext uri="{FF2B5EF4-FFF2-40B4-BE49-F238E27FC236}">
                    <a16:creationId xmlns:a16="http://schemas.microsoft.com/office/drawing/2014/main" id="{9669A325-68DC-422A-9299-2AA87DCE46F0}"/>
                  </a:ext>
                </a:extLst>
              </p:cNvPr>
              <p:cNvSpPr/>
              <p:nvPr/>
            </p:nvSpPr>
            <p:spPr>
              <a:xfrm>
                <a:off x="3404471" y="4528118"/>
                <a:ext cx="106427" cy="95417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28" extrusionOk="0">
                    <a:moveTo>
                      <a:pt x="405" y="0"/>
                    </a:moveTo>
                    <a:cubicBezTo>
                      <a:pt x="305" y="0"/>
                      <a:pt x="206" y="40"/>
                      <a:pt x="135" y="121"/>
                    </a:cubicBezTo>
                    <a:cubicBezTo>
                      <a:pt x="0" y="268"/>
                      <a:pt x="13" y="498"/>
                      <a:pt x="161" y="633"/>
                    </a:cubicBezTo>
                    <a:cubicBezTo>
                      <a:pt x="232" y="696"/>
                      <a:pt x="321" y="727"/>
                      <a:pt x="408" y="727"/>
                    </a:cubicBezTo>
                    <a:cubicBezTo>
                      <a:pt x="507" y="727"/>
                      <a:pt x="605" y="687"/>
                      <a:pt x="677" y="607"/>
                    </a:cubicBezTo>
                    <a:cubicBezTo>
                      <a:pt x="811" y="459"/>
                      <a:pt x="798" y="229"/>
                      <a:pt x="651" y="95"/>
                    </a:cubicBezTo>
                    <a:cubicBezTo>
                      <a:pt x="581" y="32"/>
                      <a:pt x="493" y="0"/>
                      <a:pt x="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Google Shape;860;p23">
                <a:extLst>
                  <a:ext uri="{FF2B5EF4-FFF2-40B4-BE49-F238E27FC236}">
                    <a16:creationId xmlns:a16="http://schemas.microsoft.com/office/drawing/2014/main" id="{078AAF04-8262-492E-B651-D54DCCD17FBA}"/>
                  </a:ext>
                </a:extLst>
              </p:cNvPr>
              <p:cNvSpPr/>
              <p:nvPr/>
            </p:nvSpPr>
            <p:spPr>
              <a:xfrm>
                <a:off x="3123199" y="4513176"/>
                <a:ext cx="69466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478" extrusionOk="0">
                    <a:moveTo>
                      <a:pt x="263" y="0"/>
                    </a:moveTo>
                    <a:cubicBezTo>
                      <a:pt x="199" y="0"/>
                      <a:pt x="135" y="26"/>
                      <a:pt x="87" y="79"/>
                    </a:cubicBezTo>
                    <a:cubicBezTo>
                      <a:pt x="0" y="174"/>
                      <a:pt x="9" y="326"/>
                      <a:pt x="104" y="417"/>
                    </a:cubicBezTo>
                    <a:cubicBezTo>
                      <a:pt x="151" y="457"/>
                      <a:pt x="207" y="477"/>
                      <a:pt x="264" y="477"/>
                    </a:cubicBezTo>
                    <a:cubicBezTo>
                      <a:pt x="329" y="477"/>
                      <a:pt x="394" y="451"/>
                      <a:pt x="442" y="400"/>
                    </a:cubicBezTo>
                    <a:cubicBezTo>
                      <a:pt x="529" y="300"/>
                      <a:pt x="525" y="148"/>
                      <a:pt x="425" y="62"/>
                    </a:cubicBezTo>
                    <a:cubicBezTo>
                      <a:pt x="378" y="21"/>
                      <a:pt x="321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2CB3D15F-2E59-805A-468E-A2D15AF07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Parallelogram 71">
            <a:extLst>
              <a:ext uri="{FF2B5EF4-FFF2-40B4-BE49-F238E27FC236}">
                <a16:creationId xmlns:a16="http://schemas.microsoft.com/office/drawing/2014/main" id="{F61EB352-90D9-2954-039D-AD603DA263CE}"/>
              </a:ext>
            </a:extLst>
          </p:cNvPr>
          <p:cNvSpPr/>
          <p:nvPr/>
        </p:nvSpPr>
        <p:spPr>
          <a:xfrm>
            <a:off x="990600" y="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139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3" name="Parallelogram 72">
            <a:extLst>
              <a:ext uri="{FF2B5EF4-FFF2-40B4-BE49-F238E27FC236}">
                <a16:creationId xmlns:a16="http://schemas.microsoft.com/office/drawing/2014/main" id="{14AE51D1-5296-767D-5167-E943385C104A}"/>
              </a:ext>
            </a:extLst>
          </p:cNvPr>
          <p:cNvSpPr/>
          <p:nvPr/>
        </p:nvSpPr>
        <p:spPr>
          <a:xfrm>
            <a:off x="1371600" y="2084688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4" name="Parallelogram 73">
            <a:extLst>
              <a:ext uri="{FF2B5EF4-FFF2-40B4-BE49-F238E27FC236}">
                <a16:creationId xmlns:a16="http://schemas.microsoft.com/office/drawing/2014/main" id="{2A073407-C9DB-B7FA-D858-E384817EBDEF}"/>
              </a:ext>
            </a:extLst>
          </p:cNvPr>
          <p:cNvSpPr/>
          <p:nvPr/>
        </p:nvSpPr>
        <p:spPr>
          <a:xfrm>
            <a:off x="2438400" y="127635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1FD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9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9E99E4F-D6F6-46FA-9DF9-81B8B8A5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925" y="1066800"/>
            <a:ext cx="5196149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CLTech (@hcltech) / Twitter">
            <a:extLst>
              <a:ext uri="{FF2B5EF4-FFF2-40B4-BE49-F238E27FC236}">
                <a16:creationId xmlns:a16="http://schemas.microsoft.com/office/drawing/2014/main" id="{5FC6BC15-A99F-4B7A-AB08-E23E74BC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4EA80C-92A9-DDD9-9A07-D8CF196189E9}"/>
              </a:ext>
            </a:extLst>
          </p:cNvPr>
          <p:cNvSpPr txBox="1"/>
          <p:nvPr/>
        </p:nvSpPr>
        <p:spPr>
          <a:xfrm>
            <a:off x="995516" y="338562"/>
            <a:ext cx="4596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USE CASE DIAGRAM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4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75852340-E48A-4AD6-830C-58A4513D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32705-14CD-8F64-0621-67FDEDC6CA8A}"/>
              </a:ext>
            </a:extLst>
          </p:cNvPr>
          <p:cNvSpPr txBox="1"/>
          <p:nvPr/>
        </p:nvSpPr>
        <p:spPr>
          <a:xfrm>
            <a:off x="995516" y="338562"/>
            <a:ext cx="3062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ER DIAGRAM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pic>
        <p:nvPicPr>
          <p:cNvPr id="3" name="Picture 2" descr="Qr code">
            <a:extLst>
              <a:ext uri="{FF2B5EF4-FFF2-40B4-BE49-F238E27FC236}">
                <a16:creationId xmlns:a16="http://schemas.microsoft.com/office/drawing/2014/main" id="{7F2EAD22-C49B-96E7-6AE9-CB00EA91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78" y="1123950"/>
            <a:ext cx="6079445" cy="396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8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2F9698F-DBFD-4F8B-810C-4A42ABC4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58236"/>
            <a:ext cx="5105400" cy="402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3165F886-20AF-4A1B-AB7E-479858F25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393CC5-9B19-C4DF-862F-8B614E4959AC}"/>
              </a:ext>
            </a:extLst>
          </p:cNvPr>
          <p:cNvSpPr txBox="1"/>
          <p:nvPr/>
        </p:nvSpPr>
        <p:spPr>
          <a:xfrm>
            <a:off x="995516" y="338562"/>
            <a:ext cx="5882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ARCHITECTURE DIAGRAM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4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AB2B200-AB8B-8E36-842C-16D0529D9CAC}"/>
              </a:ext>
            </a:extLst>
          </p:cNvPr>
          <p:cNvGrpSpPr/>
          <p:nvPr/>
        </p:nvGrpSpPr>
        <p:grpSpPr>
          <a:xfrm>
            <a:off x="6019800" y="98571"/>
            <a:ext cx="3108158" cy="2438055"/>
            <a:chOff x="5116938" y="98571"/>
            <a:chExt cx="4011020" cy="3146265"/>
          </a:xfrm>
        </p:grpSpPr>
        <p:sp>
          <p:nvSpPr>
            <p:cNvPr id="246" name="Google Shape;2213;p37">
              <a:extLst>
                <a:ext uri="{FF2B5EF4-FFF2-40B4-BE49-F238E27FC236}">
                  <a16:creationId xmlns:a16="http://schemas.microsoft.com/office/drawing/2014/main" id="{55C88976-633D-4D85-AA9B-EA65E95848C4}"/>
                </a:ext>
              </a:extLst>
            </p:cNvPr>
            <p:cNvSpPr/>
            <p:nvPr/>
          </p:nvSpPr>
          <p:spPr>
            <a:xfrm>
              <a:off x="5116938" y="2394822"/>
              <a:ext cx="811507" cy="811055"/>
            </a:xfrm>
            <a:custGeom>
              <a:avLst/>
              <a:gdLst/>
              <a:ahLst/>
              <a:cxnLst/>
              <a:rect l="l" t="t" r="r" b="b"/>
              <a:pathLst>
                <a:path w="7181" h="7177" extrusionOk="0">
                  <a:moveTo>
                    <a:pt x="7180" y="3586"/>
                  </a:moveTo>
                  <a:cubicBezTo>
                    <a:pt x="7180" y="5572"/>
                    <a:pt x="5572" y="7176"/>
                    <a:pt x="3590" y="7176"/>
                  </a:cubicBezTo>
                  <a:cubicBezTo>
                    <a:pt x="1609" y="7176"/>
                    <a:pt x="0" y="5572"/>
                    <a:pt x="0" y="3586"/>
                  </a:cubicBezTo>
                  <a:cubicBezTo>
                    <a:pt x="0" y="1605"/>
                    <a:pt x="1609" y="1"/>
                    <a:pt x="3590" y="1"/>
                  </a:cubicBezTo>
                  <a:cubicBezTo>
                    <a:pt x="5572" y="1"/>
                    <a:pt x="7180" y="1605"/>
                    <a:pt x="7180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Google Shape;2214;p37">
              <a:extLst>
                <a:ext uri="{FF2B5EF4-FFF2-40B4-BE49-F238E27FC236}">
                  <a16:creationId xmlns:a16="http://schemas.microsoft.com/office/drawing/2014/main" id="{D30C5D61-63AF-4186-8BBA-F1F6248F4D24}"/>
                </a:ext>
              </a:extLst>
            </p:cNvPr>
            <p:cNvSpPr/>
            <p:nvPr/>
          </p:nvSpPr>
          <p:spPr>
            <a:xfrm>
              <a:off x="8316903" y="2394596"/>
              <a:ext cx="811055" cy="811507"/>
            </a:xfrm>
            <a:custGeom>
              <a:avLst/>
              <a:gdLst/>
              <a:ahLst/>
              <a:cxnLst/>
              <a:rect l="l" t="t" r="r" b="b"/>
              <a:pathLst>
                <a:path w="7177" h="7181" extrusionOk="0">
                  <a:moveTo>
                    <a:pt x="7176" y="3590"/>
                  </a:moveTo>
                  <a:cubicBezTo>
                    <a:pt x="7176" y="5572"/>
                    <a:pt x="5572" y="7180"/>
                    <a:pt x="3590" y="7180"/>
                  </a:cubicBezTo>
                  <a:cubicBezTo>
                    <a:pt x="1605" y="7180"/>
                    <a:pt x="1" y="5572"/>
                    <a:pt x="1" y="3590"/>
                  </a:cubicBezTo>
                  <a:cubicBezTo>
                    <a:pt x="1" y="1609"/>
                    <a:pt x="1605" y="0"/>
                    <a:pt x="3590" y="0"/>
                  </a:cubicBezTo>
                  <a:cubicBezTo>
                    <a:pt x="5572" y="0"/>
                    <a:pt x="7176" y="1609"/>
                    <a:pt x="7176" y="35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48" name="Google Shape;2215;p37">
              <a:extLst>
                <a:ext uri="{FF2B5EF4-FFF2-40B4-BE49-F238E27FC236}">
                  <a16:creationId xmlns:a16="http://schemas.microsoft.com/office/drawing/2014/main" id="{68EC2B12-D457-495B-A6DF-071703EBF5ED}"/>
                </a:ext>
              </a:extLst>
            </p:cNvPr>
            <p:cNvGrpSpPr/>
            <p:nvPr/>
          </p:nvGrpSpPr>
          <p:grpSpPr>
            <a:xfrm>
              <a:off x="5289385" y="2653781"/>
              <a:ext cx="490560" cy="293138"/>
              <a:chOff x="2972693" y="3920120"/>
              <a:chExt cx="490560" cy="293138"/>
            </a:xfrm>
          </p:grpSpPr>
          <p:sp>
            <p:nvSpPr>
              <p:cNvPr id="405" name="Google Shape;2216;p37">
                <a:extLst>
                  <a:ext uri="{FF2B5EF4-FFF2-40B4-BE49-F238E27FC236}">
                    <a16:creationId xmlns:a16="http://schemas.microsoft.com/office/drawing/2014/main" id="{66D2B66E-432E-44B8-967B-542DC94068F8}"/>
                  </a:ext>
                </a:extLst>
              </p:cNvPr>
              <p:cNvSpPr/>
              <p:nvPr/>
            </p:nvSpPr>
            <p:spPr>
              <a:xfrm>
                <a:off x="2972693" y="3920120"/>
                <a:ext cx="373942" cy="252911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2238" extrusionOk="0">
                    <a:moveTo>
                      <a:pt x="3308" y="2238"/>
                    </a:moveTo>
                    <a:lnTo>
                      <a:pt x="0" y="2238"/>
                    </a:lnTo>
                    <a:lnTo>
                      <a:pt x="0" y="0"/>
                    </a:lnTo>
                    <a:lnTo>
                      <a:pt x="33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6" name="Google Shape;2217;p37">
                <a:extLst>
                  <a:ext uri="{FF2B5EF4-FFF2-40B4-BE49-F238E27FC236}">
                    <a16:creationId xmlns:a16="http://schemas.microsoft.com/office/drawing/2014/main" id="{52FE694B-D8DA-4C0F-9707-352BC09A4538}"/>
                  </a:ext>
                </a:extLst>
              </p:cNvPr>
              <p:cNvSpPr/>
              <p:nvPr/>
            </p:nvSpPr>
            <p:spPr>
              <a:xfrm>
                <a:off x="3346516" y="4010299"/>
                <a:ext cx="116737" cy="162731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40" extrusionOk="0">
                    <a:moveTo>
                      <a:pt x="486" y="0"/>
                    </a:moveTo>
                    <a:lnTo>
                      <a:pt x="0" y="0"/>
                    </a:lnTo>
                    <a:lnTo>
                      <a:pt x="0" y="1440"/>
                    </a:lnTo>
                    <a:lnTo>
                      <a:pt x="1032" y="1440"/>
                    </a:lnTo>
                    <a:lnTo>
                      <a:pt x="1032" y="66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7" name="Google Shape;2218;p37">
                <a:extLst>
                  <a:ext uri="{FF2B5EF4-FFF2-40B4-BE49-F238E27FC236}">
                    <a16:creationId xmlns:a16="http://schemas.microsoft.com/office/drawing/2014/main" id="{F01F452E-27D6-4E3B-B2CC-6A07552F10E3}"/>
                  </a:ext>
                </a:extLst>
              </p:cNvPr>
              <p:cNvSpPr/>
              <p:nvPr/>
            </p:nvSpPr>
            <p:spPr>
              <a:xfrm>
                <a:off x="3030439" y="4020017"/>
                <a:ext cx="44299" cy="5503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487" extrusionOk="0">
                    <a:moveTo>
                      <a:pt x="62" y="434"/>
                    </a:moveTo>
                    <a:cubicBezTo>
                      <a:pt x="79" y="434"/>
                      <a:pt x="101" y="439"/>
                      <a:pt x="122" y="439"/>
                    </a:cubicBezTo>
                    <a:cubicBezTo>
                      <a:pt x="257" y="439"/>
                      <a:pt x="326" y="365"/>
                      <a:pt x="326" y="235"/>
                    </a:cubicBezTo>
                    <a:cubicBezTo>
                      <a:pt x="330" y="122"/>
                      <a:pt x="265" y="49"/>
                      <a:pt x="135" y="49"/>
                    </a:cubicBezTo>
                    <a:cubicBezTo>
                      <a:pt x="101" y="49"/>
                      <a:pt x="79" y="53"/>
                      <a:pt x="62" y="57"/>
                    </a:cubicBezTo>
                    <a:close/>
                    <a:moveTo>
                      <a:pt x="1" y="10"/>
                    </a:moveTo>
                    <a:cubicBezTo>
                      <a:pt x="40" y="5"/>
                      <a:pt x="83" y="1"/>
                      <a:pt x="131" y="1"/>
                    </a:cubicBezTo>
                    <a:cubicBezTo>
                      <a:pt x="222" y="1"/>
                      <a:pt x="283" y="23"/>
                      <a:pt x="326" y="62"/>
                    </a:cubicBezTo>
                    <a:cubicBezTo>
                      <a:pt x="365" y="101"/>
                      <a:pt x="391" y="157"/>
                      <a:pt x="391" y="231"/>
                    </a:cubicBezTo>
                    <a:cubicBezTo>
                      <a:pt x="391" y="309"/>
                      <a:pt x="369" y="374"/>
                      <a:pt x="322" y="417"/>
                    </a:cubicBezTo>
                    <a:cubicBezTo>
                      <a:pt x="278" y="460"/>
                      <a:pt x="205" y="486"/>
                      <a:pt x="114" y="486"/>
                    </a:cubicBezTo>
                    <a:cubicBezTo>
                      <a:pt x="70" y="486"/>
                      <a:pt x="31" y="486"/>
                      <a:pt x="1" y="4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8" name="Google Shape;2219;p37">
                <a:extLst>
                  <a:ext uri="{FF2B5EF4-FFF2-40B4-BE49-F238E27FC236}">
                    <a16:creationId xmlns:a16="http://schemas.microsoft.com/office/drawing/2014/main" id="{2F4DBE42-D0AE-4805-A45D-BD8E7096116F}"/>
                  </a:ext>
                </a:extLst>
              </p:cNvPr>
              <p:cNvSpPr/>
              <p:nvPr/>
            </p:nvSpPr>
            <p:spPr>
              <a:xfrm>
                <a:off x="3083890" y="4020582"/>
                <a:ext cx="30512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478" extrusionOk="0">
                    <a:moveTo>
                      <a:pt x="248" y="252"/>
                    </a:moveTo>
                    <a:lnTo>
                      <a:pt x="61" y="252"/>
                    </a:lnTo>
                    <a:lnTo>
                      <a:pt x="61" y="425"/>
                    </a:lnTo>
                    <a:lnTo>
                      <a:pt x="269" y="425"/>
                    </a:lnTo>
                    <a:lnTo>
                      <a:pt x="269" y="477"/>
                    </a:lnTo>
                    <a:lnTo>
                      <a:pt x="1" y="477"/>
                    </a:lnTo>
                    <a:lnTo>
                      <a:pt x="1" y="0"/>
                    </a:lnTo>
                    <a:lnTo>
                      <a:pt x="256" y="0"/>
                    </a:lnTo>
                    <a:lnTo>
                      <a:pt x="256" y="52"/>
                    </a:lnTo>
                    <a:lnTo>
                      <a:pt x="61" y="52"/>
                    </a:lnTo>
                    <a:lnTo>
                      <a:pt x="61" y="204"/>
                    </a:lnTo>
                    <a:lnTo>
                      <a:pt x="248" y="2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9" name="Google Shape;2220;p37">
                <a:extLst>
                  <a:ext uri="{FF2B5EF4-FFF2-40B4-BE49-F238E27FC236}">
                    <a16:creationId xmlns:a16="http://schemas.microsoft.com/office/drawing/2014/main" id="{800D8BDF-2E2E-4183-87CD-704FB5F431F9}"/>
                  </a:ext>
                </a:extLst>
              </p:cNvPr>
              <p:cNvSpPr/>
              <p:nvPr/>
            </p:nvSpPr>
            <p:spPr>
              <a:xfrm>
                <a:off x="3123103" y="4020582"/>
                <a:ext cx="29947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78" extrusionOk="0">
                    <a:moveTo>
                      <a:pt x="0" y="0"/>
                    </a:moveTo>
                    <a:lnTo>
                      <a:pt x="61" y="0"/>
                    </a:lnTo>
                    <a:lnTo>
                      <a:pt x="61" y="425"/>
                    </a:lnTo>
                    <a:lnTo>
                      <a:pt x="265" y="425"/>
                    </a:lnTo>
                    <a:lnTo>
                      <a:pt x="265" y="477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0" name="Google Shape;2221;p37">
                <a:extLst>
                  <a:ext uri="{FF2B5EF4-FFF2-40B4-BE49-F238E27FC236}">
                    <a16:creationId xmlns:a16="http://schemas.microsoft.com/office/drawing/2014/main" id="{D5DECF70-9719-4199-AD1F-A3510210EB7F}"/>
                  </a:ext>
                </a:extLst>
              </p:cNvPr>
              <p:cNvSpPr/>
              <p:nvPr/>
            </p:nvSpPr>
            <p:spPr>
              <a:xfrm>
                <a:off x="3160847" y="4020582"/>
                <a:ext cx="6893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61" h="478" extrusionOk="0">
                    <a:moveTo>
                      <a:pt x="61" y="477"/>
                    </a:moveTo>
                    <a:lnTo>
                      <a:pt x="0" y="477"/>
                    </a:lnTo>
                    <a:lnTo>
                      <a:pt x="0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1" name="Google Shape;2222;p37">
                <a:extLst>
                  <a:ext uri="{FF2B5EF4-FFF2-40B4-BE49-F238E27FC236}">
                    <a16:creationId xmlns:a16="http://schemas.microsoft.com/office/drawing/2014/main" id="{929D20B0-9F86-4625-B08B-EA6100457FC9}"/>
                  </a:ext>
                </a:extLst>
              </p:cNvPr>
              <p:cNvSpPr/>
              <p:nvPr/>
            </p:nvSpPr>
            <p:spPr>
              <a:xfrm>
                <a:off x="3174521" y="4020582"/>
                <a:ext cx="44186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391" h="478" extrusionOk="0">
                    <a:moveTo>
                      <a:pt x="152" y="477"/>
                    </a:moveTo>
                    <a:lnTo>
                      <a:pt x="1" y="0"/>
                    </a:lnTo>
                    <a:lnTo>
                      <a:pt x="66" y="0"/>
                    </a:lnTo>
                    <a:lnTo>
                      <a:pt x="139" y="234"/>
                    </a:lnTo>
                    <a:cubicBezTo>
                      <a:pt x="161" y="299"/>
                      <a:pt x="178" y="356"/>
                      <a:pt x="191" y="412"/>
                    </a:cubicBezTo>
                    <a:lnTo>
                      <a:pt x="191" y="412"/>
                    </a:lnTo>
                    <a:cubicBezTo>
                      <a:pt x="204" y="360"/>
                      <a:pt x="226" y="299"/>
                      <a:pt x="248" y="234"/>
                    </a:cubicBezTo>
                    <a:lnTo>
                      <a:pt x="326" y="0"/>
                    </a:lnTo>
                    <a:lnTo>
                      <a:pt x="391" y="0"/>
                    </a:lnTo>
                    <a:lnTo>
                      <a:pt x="222" y="4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2" name="Google Shape;2223;p37">
                <a:extLst>
                  <a:ext uri="{FF2B5EF4-FFF2-40B4-BE49-F238E27FC236}">
                    <a16:creationId xmlns:a16="http://schemas.microsoft.com/office/drawing/2014/main" id="{B146C1C4-94B0-46BC-A506-93A220ADEC12}"/>
                  </a:ext>
                </a:extLst>
              </p:cNvPr>
              <p:cNvSpPr/>
              <p:nvPr/>
            </p:nvSpPr>
            <p:spPr>
              <a:xfrm>
                <a:off x="3224470" y="4020582"/>
                <a:ext cx="30512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478" extrusionOk="0">
                    <a:moveTo>
                      <a:pt x="248" y="252"/>
                    </a:moveTo>
                    <a:lnTo>
                      <a:pt x="66" y="252"/>
                    </a:lnTo>
                    <a:lnTo>
                      <a:pt x="66" y="425"/>
                    </a:lnTo>
                    <a:lnTo>
                      <a:pt x="270" y="425"/>
                    </a:lnTo>
                    <a:lnTo>
                      <a:pt x="270" y="477"/>
                    </a:lnTo>
                    <a:lnTo>
                      <a:pt x="1" y="477"/>
                    </a:lnTo>
                    <a:lnTo>
                      <a:pt x="1" y="0"/>
                    </a:lnTo>
                    <a:lnTo>
                      <a:pt x="261" y="0"/>
                    </a:lnTo>
                    <a:lnTo>
                      <a:pt x="261" y="52"/>
                    </a:lnTo>
                    <a:lnTo>
                      <a:pt x="66" y="52"/>
                    </a:lnTo>
                    <a:lnTo>
                      <a:pt x="66" y="204"/>
                    </a:lnTo>
                    <a:lnTo>
                      <a:pt x="248" y="2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3" name="Google Shape;2224;p37">
                <a:extLst>
                  <a:ext uri="{FF2B5EF4-FFF2-40B4-BE49-F238E27FC236}">
                    <a16:creationId xmlns:a16="http://schemas.microsoft.com/office/drawing/2014/main" id="{CDB2A3DE-07F0-4195-9246-1E6466E3A638}"/>
                  </a:ext>
                </a:extLst>
              </p:cNvPr>
              <p:cNvSpPr/>
              <p:nvPr/>
            </p:nvSpPr>
            <p:spPr>
              <a:xfrm>
                <a:off x="3264248" y="4020017"/>
                <a:ext cx="35371" cy="5458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83" extrusionOk="0">
                    <a:moveTo>
                      <a:pt x="61" y="231"/>
                    </a:moveTo>
                    <a:lnTo>
                      <a:pt x="126" y="231"/>
                    </a:lnTo>
                    <a:cubicBezTo>
                      <a:pt x="191" y="231"/>
                      <a:pt x="230" y="192"/>
                      <a:pt x="230" y="140"/>
                    </a:cubicBezTo>
                    <a:cubicBezTo>
                      <a:pt x="230" y="79"/>
                      <a:pt x="187" y="49"/>
                      <a:pt x="121" y="49"/>
                    </a:cubicBezTo>
                    <a:cubicBezTo>
                      <a:pt x="91" y="49"/>
                      <a:pt x="69" y="53"/>
                      <a:pt x="61" y="53"/>
                    </a:cubicBezTo>
                    <a:close/>
                    <a:moveTo>
                      <a:pt x="0" y="10"/>
                    </a:moveTo>
                    <a:cubicBezTo>
                      <a:pt x="30" y="5"/>
                      <a:pt x="74" y="1"/>
                      <a:pt x="117" y="1"/>
                    </a:cubicBezTo>
                    <a:cubicBezTo>
                      <a:pt x="182" y="1"/>
                      <a:pt x="226" y="14"/>
                      <a:pt x="256" y="40"/>
                    </a:cubicBezTo>
                    <a:cubicBezTo>
                      <a:pt x="278" y="62"/>
                      <a:pt x="295" y="96"/>
                      <a:pt x="295" y="131"/>
                    </a:cubicBezTo>
                    <a:cubicBezTo>
                      <a:pt x="295" y="196"/>
                      <a:pt x="252" y="235"/>
                      <a:pt x="204" y="252"/>
                    </a:cubicBezTo>
                    <a:lnTo>
                      <a:pt x="204" y="257"/>
                    </a:lnTo>
                    <a:cubicBezTo>
                      <a:pt x="239" y="270"/>
                      <a:pt x="260" y="300"/>
                      <a:pt x="273" y="352"/>
                    </a:cubicBezTo>
                    <a:cubicBezTo>
                      <a:pt x="291" y="417"/>
                      <a:pt x="299" y="465"/>
                      <a:pt x="312" y="482"/>
                    </a:cubicBezTo>
                    <a:lnTo>
                      <a:pt x="247" y="482"/>
                    </a:lnTo>
                    <a:cubicBezTo>
                      <a:pt x="239" y="469"/>
                      <a:pt x="230" y="426"/>
                      <a:pt x="213" y="369"/>
                    </a:cubicBezTo>
                    <a:cubicBezTo>
                      <a:pt x="200" y="304"/>
                      <a:pt x="174" y="278"/>
                      <a:pt x="117" y="274"/>
                    </a:cubicBezTo>
                    <a:lnTo>
                      <a:pt x="61" y="274"/>
                    </a:lnTo>
                    <a:lnTo>
                      <a:pt x="61" y="482"/>
                    </a:lnTo>
                    <a:lnTo>
                      <a:pt x="0" y="4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4" name="Google Shape;2225;p37">
                <a:extLst>
                  <a:ext uri="{FF2B5EF4-FFF2-40B4-BE49-F238E27FC236}">
                    <a16:creationId xmlns:a16="http://schemas.microsoft.com/office/drawing/2014/main" id="{BC04B3EB-E172-4834-BDCF-4062243F45B2}"/>
                  </a:ext>
                </a:extLst>
              </p:cNvPr>
              <p:cNvSpPr/>
              <p:nvPr/>
            </p:nvSpPr>
            <p:spPr>
              <a:xfrm>
                <a:off x="3301427" y="4020582"/>
                <a:ext cx="42265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78" extrusionOk="0">
                    <a:moveTo>
                      <a:pt x="148" y="477"/>
                    </a:moveTo>
                    <a:lnTo>
                      <a:pt x="148" y="273"/>
                    </a:lnTo>
                    <a:lnTo>
                      <a:pt x="1" y="0"/>
                    </a:lnTo>
                    <a:lnTo>
                      <a:pt x="70" y="0"/>
                    </a:lnTo>
                    <a:lnTo>
                      <a:pt x="135" y="130"/>
                    </a:lnTo>
                    <a:cubicBezTo>
                      <a:pt x="157" y="169"/>
                      <a:pt x="170" y="195"/>
                      <a:pt x="183" y="230"/>
                    </a:cubicBezTo>
                    <a:lnTo>
                      <a:pt x="187" y="230"/>
                    </a:lnTo>
                    <a:cubicBezTo>
                      <a:pt x="200" y="200"/>
                      <a:pt x="213" y="169"/>
                      <a:pt x="235" y="130"/>
                    </a:cubicBezTo>
                    <a:lnTo>
                      <a:pt x="304" y="0"/>
                    </a:lnTo>
                    <a:lnTo>
                      <a:pt x="373" y="0"/>
                    </a:lnTo>
                    <a:lnTo>
                      <a:pt x="213" y="273"/>
                    </a:lnTo>
                    <a:lnTo>
                      <a:pt x="213" y="4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5" name="Google Shape;2226;p37">
                <a:extLst>
                  <a:ext uri="{FF2B5EF4-FFF2-40B4-BE49-F238E27FC236}">
                    <a16:creationId xmlns:a16="http://schemas.microsoft.com/office/drawing/2014/main" id="{16AE29EA-1767-4BEC-8190-AAE95C9A19DF}"/>
                  </a:ext>
                </a:extLst>
              </p:cNvPr>
              <p:cNvSpPr/>
              <p:nvPr/>
            </p:nvSpPr>
            <p:spPr>
              <a:xfrm>
                <a:off x="3356800" y="4019113"/>
                <a:ext cx="94135" cy="6622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6" extrusionOk="0">
                    <a:moveTo>
                      <a:pt x="833" y="586"/>
                    </a:moveTo>
                    <a:lnTo>
                      <a:pt x="1" y="586"/>
                    </a:lnTo>
                    <a:lnTo>
                      <a:pt x="1" y="0"/>
                    </a:lnTo>
                    <a:lnTo>
                      <a:pt x="352" y="0"/>
                    </a:lnTo>
                    <a:lnTo>
                      <a:pt x="482" y="156"/>
                    </a:lnTo>
                    <a:close/>
                  </a:path>
                </a:pathLst>
              </a:custGeom>
              <a:solidFill>
                <a:srgbClr val="00B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6" name="Google Shape;2227;p37">
                <a:extLst>
                  <a:ext uri="{FF2B5EF4-FFF2-40B4-BE49-F238E27FC236}">
                    <a16:creationId xmlns:a16="http://schemas.microsoft.com/office/drawing/2014/main" id="{B5AA3B5A-4235-4EAD-AC02-98D002BD1FAA}"/>
                  </a:ext>
                </a:extLst>
              </p:cNvPr>
              <p:cNvSpPr/>
              <p:nvPr/>
            </p:nvSpPr>
            <p:spPr>
              <a:xfrm>
                <a:off x="3358721" y="4132797"/>
                <a:ext cx="80461" cy="8046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712" y="356"/>
                    </a:moveTo>
                    <a:cubicBezTo>
                      <a:pt x="712" y="551"/>
                      <a:pt x="552" y="711"/>
                      <a:pt x="356" y="711"/>
                    </a:cubicBezTo>
                    <a:cubicBezTo>
                      <a:pt x="161" y="711"/>
                      <a:pt x="1" y="551"/>
                      <a:pt x="1" y="356"/>
                    </a:cubicBezTo>
                    <a:cubicBezTo>
                      <a:pt x="1" y="161"/>
                      <a:pt x="161" y="0"/>
                      <a:pt x="356" y="0"/>
                    </a:cubicBezTo>
                    <a:cubicBezTo>
                      <a:pt x="552" y="0"/>
                      <a:pt x="712" y="161"/>
                      <a:pt x="712" y="356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7" name="Google Shape;2228;p37">
                <a:extLst>
                  <a:ext uri="{FF2B5EF4-FFF2-40B4-BE49-F238E27FC236}">
                    <a16:creationId xmlns:a16="http://schemas.microsoft.com/office/drawing/2014/main" id="{C0853E50-A06C-482F-B78B-ECEC0DB1D622}"/>
                  </a:ext>
                </a:extLst>
              </p:cNvPr>
              <p:cNvSpPr/>
              <p:nvPr/>
            </p:nvSpPr>
            <p:spPr>
              <a:xfrm>
                <a:off x="3383695" y="4157772"/>
                <a:ext cx="30512" cy="3051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135" y="269"/>
                    </a:moveTo>
                    <a:cubicBezTo>
                      <a:pt x="62" y="269"/>
                      <a:pt x="1" y="208"/>
                      <a:pt x="1" y="135"/>
                    </a:cubicBezTo>
                    <a:cubicBezTo>
                      <a:pt x="1" y="61"/>
                      <a:pt x="62" y="0"/>
                      <a:pt x="135" y="0"/>
                    </a:cubicBezTo>
                    <a:cubicBezTo>
                      <a:pt x="209" y="0"/>
                      <a:pt x="270" y="61"/>
                      <a:pt x="270" y="135"/>
                    </a:cubicBezTo>
                    <a:cubicBezTo>
                      <a:pt x="270" y="208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rgbClr val="002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8" name="Google Shape;2229;p37">
                <a:extLst>
                  <a:ext uri="{FF2B5EF4-FFF2-40B4-BE49-F238E27FC236}">
                    <a16:creationId xmlns:a16="http://schemas.microsoft.com/office/drawing/2014/main" id="{CAE0A870-BB43-4CBA-89F9-D5AF8585F469}"/>
                  </a:ext>
                </a:extLst>
              </p:cNvPr>
              <p:cNvSpPr/>
              <p:nvPr/>
            </p:nvSpPr>
            <p:spPr>
              <a:xfrm>
                <a:off x="3012810" y="4132797"/>
                <a:ext cx="80461" cy="8046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712" y="356"/>
                    </a:moveTo>
                    <a:cubicBezTo>
                      <a:pt x="712" y="551"/>
                      <a:pt x="551" y="711"/>
                      <a:pt x="356" y="711"/>
                    </a:cubicBezTo>
                    <a:cubicBezTo>
                      <a:pt x="161" y="711"/>
                      <a:pt x="1" y="551"/>
                      <a:pt x="1" y="356"/>
                    </a:cubicBezTo>
                    <a:cubicBezTo>
                      <a:pt x="1" y="161"/>
                      <a:pt x="161" y="0"/>
                      <a:pt x="356" y="0"/>
                    </a:cubicBezTo>
                    <a:cubicBezTo>
                      <a:pt x="551" y="0"/>
                      <a:pt x="712" y="161"/>
                      <a:pt x="712" y="356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9" name="Google Shape;2230;p37">
                <a:extLst>
                  <a:ext uri="{FF2B5EF4-FFF2-40B4-BE49-F238E27FC236}">
                    <a16:creationId xmlns:a16="http://schemas.microsoft.com/office/drawing/2014/main" id="{8D697F62-5C6C-432B-B1E9-E8FD41135A5C}"/>
                  </a:ext>
                </a:extLst>
              </p:cNvPr>
              <p:cNvSpPr/>
              <p:nvPr/>
            </p:nvSpPr>
            <p:spPr>
              <a:xfrm>
                <a:off x="3037784" y="4157772"/>
                <a:ext cx="30512" cy="3051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135" y="269"/>
                    </a:moveTo>
                    <a:cubicBezTo>
                      <a:pt x="62" y="269"/>
                      <a:pt x="1" y="208"/>
                      <a:pt x="1" y="135"/>
                    </a:cubicBezTo>
                    <a:cubicBezTo>
                      <a:pt x="1" y="61"/>
                      <a:pt x="62" y="0"/>
                      <a:pt x="135" y="0"/>
                    </a:cubicBezTo>
                    <a:cubicBezTo>
                      <a:pt x="209" y="0"/>
                      <a:pt x="270" y="61"/>
                      <a:pt x="270" y="135"/>
                    </a:cubicBezTo>
                    <a:cubicBezTo>
                      <a:pt x="270" y="208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rgbClr val="002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49" name="Google Shape;2231;p37">
              <a:extLst>
                <a:ext uri="{FF2B5EF4-FFF2-40B4-BE49-F238E27FC236}">
                  <a16:creationId xmlns:a16="http://schemas.microsoft.com/office/drawing/2014/main" id="{DF757491-B965-421D-960A-8F9DD5481192}"/>
                </a:ext>
              </a:extLst>
            </p:cNvPr>
            <p:cNvGrpSpPr/>
            <p:nvPr/>
          </p:nvGrpSpPr>
          <p:grpSpPr>
            <a:xfrm>
              <a:off x="8509917" y="2515629"/>
              <a:ext cx="437224" cy="569442"/>
              <a:chOff x="5736025" y="3877517"/>
              <a:chExt cx="437224" cy="569442"/>
            </a:xfrm>
          </p:grpSpPr>
          <p:sp>
            <p:nvSpPr>
              <p:cNvPr id="401" name="Google Shape;2232;p37">
                <a:extLst>
                  <a:ext uri="{FF2B5EF4-FFF2-40B4-BE49-F238E27FC236}">
                    <a16:creationId xmlns:a16="http://schemas.microsoft.com/office/drawing/2014/main" id="{B58FEA59-B66F-4BB0-BFDB-72E4AFBFFF8F}"/>
                  </a:ext>
                </a:extLst>
              </p:cNvPr>
              <p:cNvSpPr/>
              <p:nvPr/>
            </p:nvSpPr>
            <p:spPr>
              <a:xfrm>
                <a:off x="5915366" y="4075390"/>
                <a:ext cx="257883" cy="37156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3288" extrusionOk="0">
                    <a:moveTo>
                      <a:pt x="634" y="378"/>
                    </a:moveTo>
                    <a:cubicBezTo>
                      <a:pt x="577" y="400"/>
                      <a:pt x="517" y="369"/>
                      <a:pt x="495" y="313"/>
                    </a:cubicBezTo>
                    <a:cubicBezTo>
                      <a:pt x="473" y="261"/>
                      <a:pt x="504" y="196"/>
                      <a:pt x="560" y="179"/>
                    </a:cubicBezTo>
                    <a:cubicBezTo>
                      <a:pt x="616" y="157"/>
                      <a:pt x="677" y="187"/>
                      <a:pt x="699" y="239"/>
                    </a:cubicBezTo>
                    <a:cubicBezTo>
                      <a:pt x="720" y="296"/>
                      <a:pt x="690" y="361"/>
                      <a:pt x="634" y="378"/>
                    </a:cubicBezTo>
                    <a:close/>
                    <a:moveTo>
                      <a:pt x="811" y="1"/>
                    </a:moveTo>
                    <a:lnTo>
                      <a:pt x="252" y="205"/>
                    </a:lnTo>
                    <a:lnTo>
                      <a:pt x="1" y="764"/>
                    </a:lnTo>
                    <a:lnTo>
                      <a:pt x="911" y="3287"/>
                    </a:lnTo>
                    <a:lnTo>
                      <a:pt x="2281" y="2793"/>
                    </a:lnTo>
                    <a:lnTo>
                      <a:pt x="1366" y="2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2" name="Google Shape;2233;p37">
                <a:extLst>
                  <a:ext uri="{FF2B5EF4-FFF2-40B4-BE49-F238E27FC236}">
                    <a16:creationId xmlns:a16="http://schemas.microsoft.com/office/drawing/2014/main" id="{0B5895AF-F6BE-4EE8-9912-FA00623A2C98}"/>
                  </a:ext>
                </a:extLst>
              </p:cNvPr>
              <p:cNvSpPr/>
              <p:nvPr/>
            </p:nvSpPr>
            <p:spPr>
              <a:xfrm>
                <a:off x="5925649" y="3955830"/>
                <a:ext cx="82948" cy="151091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337" extrusionOk="0">
                    <a:moveTo>
                      <a:pt x="465" y="1336"/>
                    </a:moveTo>
                    <a:cubicBezTo>
                      <a:pt x="426" y="1336"/>
                      <a:pt x="400" y="1328"/>
                      <a:pt x="395" y="1328"/>
                    </a:cubicBezTo>
                    <a:lnTo>
                      <a:pt x="417" y="1258"/>
                    </a:lnTo>
                    <a:cubicBezTo>
                      <a:pt x="421" y="1258"/>
                      <a:pt x="504" y="1280"/>
                      <a:pt x="564" y="1228"/>
                    </a:cubicBezTo>
                    <a:cubicBezTo>
                      <a:pt x="616" y="1185"/>
                      <a:pt x="664" y="1076"/>
                      <a:pt x="621" y="807"/>
                    </a:cubicBezTo>
                    <a:cubicBezTo>
                      <a:pt x="556" y="382"/>
                      <a:pt x="339" y="75"/>
                      <a:pt x="226" y="75"/>
                    </a:cubicBezTo>
                    <a:lnTo>
                      <a:pt x="226" y="75"/>
                    </a:lnTo>
                    <a:cubicBezTo>
                      <a:pt x="170" y="75"/>
                      <a:pt x="148" y="170"/>
                      <a:pt x="139" y="231"/>
                    </a:cubicBezTo>
                    <a:cubicBezTo>
                      <a:pt x="74" y="660"/>
                      <a:pt x="317" y="1198"/>
                      <a:pt x="317" y="1202"/>
                    </a:cubicBezTo>
                    <a:lnTo>
                      <a:pt x="252" y="1232"/>
                    </a:lnTo>
                    <a:cubicBezTo>
                      <a:pt x="244" y="1211"/>
                      <a:pt x="1" y="669"/>
                      <a:pt x="66" y="218"/>
                    </a:cubicBezTo>
                    <a:cubicBezTo>
                      <a:pt x="96" y="40"/>
                      <a:pt x="170" y="5"/>
                      <a:pt x="226" y="1"/>
                    </a:cubicBezTo>
                    <a:lnTo>
                      <a:pt x="226" y="1"/>
                    </a:lnTo>
                    <a:cubicBezTo>
                      <a:pt x="404" y="1"/>
                      <a:pt x="629" y="378"/>
                      <a:pt x="694" y="794"/>
                    </a:cubicBezTo>
                    <a:cubicBezTo>
                      <a:pt x="733" y="1037"/>
                      <a:pt x="703" y="1202"/>
                      <a:pt x="612" y="1284"/>
                    </a:cubicBezTo>
                    <a:cubicBezTo>
                      <a:pt x="564" y="1323"/>
                      <a:pt x="508" y="1336"/>
                      <a:pt x="465" y="1336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3" name="Google Shape;2234;p37">
                <a:extLst>
                  <a:ext uri="{FF2B5EF4-FFF2-40B4-BE49-F238E27FC236}">
                    <a16:creationId xmlns:a16="http://schemas.microsoft.com/office/drawing/2014/main" id="{0463F869-45F4-4128-9BF0-1865ADD75B58}"/>
                  </a:ext>
                </a:extLst>
              </p:cNvPr>
              <p:cNvSpPr/>
              <p:nvPr/>
            </p:nvSpPr>
            <p:spPr>
              <a:xfrm>
                <a:off x="5736025" y="3995043"/>
                <a:ext cx="236751" cy="371004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283" extrusionOk="0">
                    <a:moveTo>
                      <a:pt x="1427" y="361"/>
                    </a:moveTo>
                    <a:cubicBezTo>
                      <a:pt x="1371" y="348"/>
                      <a:pt x="1336" y="287"/>
                      <a:pt x="1354" y="231"/>
                    </a:cubicBezTo>
                    <a:cubicBezTo>
                      <a:pt x="1367" y="174"/>
                      <a:pt x="1427" y="140"/>
                      <a:pt x="1484" y="153"/>
                    </a:cubicBezTo>
                    <a:cubicBezTo>
                      <a:pt x="1540" y="170"/>
                      <a:pt x="1575" y="226"/>
                      <a:pt x="1562" y="287"/>
                    </a:cubicBezTo>
                    <a:cubicBezTo>
                      <a:pt x="1544" y="343"/>
                      <a:pt x="1488" y="378"/>
                      <a:pt x="1427" y="361"/>
                    </a:cubicBezTo>
                    <a:close/>
                    <a:moveTo>
                      <a:pt x="1791" y="153"/>
                    </a:moveTo>
                    <a:lnTo>
                      <a:pt x="1219" y="1"/>
                    </a:lnTo>
                    <a:lnTo>
                      <a:pt x="690" y="317"/>
                    </a:lnTo>
                    <a:lnTo>
                      <a:pt x="1" y="2910"/>
                    </a:lnTo>
                    <a:lnTo>
                      <a:pt x="1410" y="3283"/>
                    </a:lnTo>
                    <a:lnTo>
                      <a:pt x="2095" y="68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4" name="Google Shape;2235;p37">
                <a:extLst>
                  <a:ext uri="{FF2B5EF4-FFF2-40B4-BE49-F238E27FC236}">
                    <a16:creationId xmlns:a16="http://schemas.microsoft.com/office/drawing/2014/main" id="{6283F2CF-C808-43A6-9F93-A948D6F635F8}"/>
                  </a:ext>
                </a:extLst>
              </p:cNvPr>
              <p:cNvSpPr/>
              <p:nvPr/>
            </p:nvSpPr>
            <p:spPr>
              <a:xfrm>
                <a:off x="5884063" y="3877517"/>
                <a:ext cx="93118" cy="148492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314" extrusionOk="0">
                    <a:moveTo>
                      <a:pt x="239" y="1314"/>
                    </a:moveTo>
                    <a:cubicBezTo>
                      <a:pt x="135" y="1314"/>
                      <a:pt x="65" y="1232"/>
                      <a:pt x="61" y="1227"/>
                    </a:cubicBezTo>
                    <a:lnTo>
                      <a:pt x="117" y="1184"/>
                    </a:lnTo>
                    <a:cubicBezTo>
                      <a:pt x="122" y="1188"/>
                      <a:pt x="178" y="1253"/>
                      <a:pt x="256" y="1245"/>
                    </a:cubicBezTo>
                    <a:cubicBezTo>
                      <a:pt x="321" y="1236"/>
                      <a:pt x="425" y="1175"/>
                      <a:pt x="542" y="928"/>
                    </a:cubicBezTo>
                    <a:cubicBezTo>
                      <a:pt x="729" y="542"/>
                      <a:pt x="729" y="165"/>
                      <a:pt x="638" y="104"/>
                    </a:cubicBezTo>
                    <a:cubicBezTo>
                      <a:pt x="590" y="70"/>
                      <a:pt x="516" y="139"/>
                      <a:pt x="477" y="178"/>
                    </a:cubicBezTo>
                    <a:cubicBezTo>
                      <a:pt x="178" y="494"/>
                      <a:pt x="70" y="1075"/>
                      <a:pt x="70" y="1080"/>
                    </a:cubicBezTo>
                    <a:lnTo>
                      <a:pt x="0" y="1067"/>
                    </a:lnTo>
                    <a:cubicBezTo>
                      <a:pt x="5" y="1041"/>
                      <a:pt x="109" y="460"/>
                      <a:pt x="425" y="130"/>
                    </a:cubicBezTo>
                    <a:cubicBezTo>
                      <a:pt x="546" y="0"/>
                      <a:pt x="629" y="9"/>
                      <a:pt x="677" y="44"/>
                    </a:cubicBezTo>
                    <a:cubicBezTo>
                      <a:pt x="824" y="143"/>
                      <a:pt x="789" y="581"/>
                      <a:pt x="607" y="958"/>
                    </a:cubicBezTo>
                    <a:cubicBezTo>
                      <a:pt x="503" y="1180"/>
                      <a:pt x="386" y="1301"/>
                      <a:pt x="265" y="1314"/>
                    </a:cubicBezTo>
                    <a:cubicBezTo>
                      <a:pt x="256" y="1314"/>
                      <a:pt x="247" y="1314"/>
                      <a:pt x="239" y="1314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50" name="Google Shape;2242;p37">
              <a:extLst>
                <a:ext uri="{FF2B5EF4-FFF2-40B4-BE49-F238E27FC236}">
                  <a16:creationId xmlns:a16="http://schemas.microsoft.com/office/drawing/2014/main" id="{6D2A5D7B-8B7F-44C7-8112-3A9190CBCC5B}"/>
                </a:ext>
              </a:extLst>
            </p:cNvPr>
            <p:cNvSpPr/>
            <p:nvPr/>
          </p:nvSpPr>
          <p:spPr>
            <a:xfrm>
              <a:off x="8313278" y="98571"/>
              <a:ext cx="811507" cy="811055"/>
            </a:xfrm>
            <a:custGeom>
              <a:avLst/>
              <a:gdLst/>
              <a:ahLst/>
              <a:cxnLst/>
              <a:rect l="l" t="t" r="r" b="b"/>
              <a:pathLst>
                <a:path w="7181" h="7177" extrusionOk="0">
                  <a:moveTo>
                    <a:pt x="7181" y="3591"/>
                  </a:moveTo>
                  <a:cubicBezTo>
                    <a:pt x="7181" y="5572"/>
                    <a:pt x="5572" y="7176"/>
                    <a:pt x="3591" y="7176"/>
                  </a:cubicBezTo>
                  <a:cubicBezTo>
                    <a:pt x="1609" y="7176"/>
                    <a:pt x="1" y="5572"/>
                    <a:pt x="1" y="3591"/>
                  </a:cubicBezTo>
                  <a:cubicBezTo>
                    <a:pt x="1" y="1605"/>
                    <a:pt x="1609" y="1"/>
                    <a:pt x="3591" y="1"/>
                  </a:cubicBezTo>
                  <a:cubicBezTo>
                    <a:pt x="5572" y="1"/>
                    <a:pt x="7181" y="1605"/>
                    <a:pt x="7181" y="35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Google Shape;2243;p37">
              <a:extLst>
                <a:ext uri="{FF2B5EF4-FFF2-40B4-BE49-F238E27FC236}">
                  <a16:creationId xmlns:a16="http://schemas.microsoft.com/office/drawing/2014/main" id="{B0C094CC-A6A4-4516-BCBC-4982D82AEC65}"/>
                </a:ext>
              </a:extLst>
            </p:cNvPr>
            <p:cNvSpPr/>
            <p:nvPr/>
          </p:nvSpPr>
          <p:spPr>
            <a:xfrm>
              <a:off x="5152536" y="98571"/>
              <a:ext cx="811507" cy="811055"/>
            </a:xfrm>
            <a:custGeom>
              <a:avLst/>
              <a:gdLst/>
              <a:ahLst/>
              <a:cxnLst/>
              <a:rect l="l" t="t" r="r" b="b"/>
              <a:pathLst>
                <a:path w="7181" h="7177" extrusionOk="0">
                  <a:moveTo>
                    <a:pt x="7181" y="3586"/>
                  </a:moveTo>
                  <a:cubicBezTo>
                    <a:pt x="7181" y="5572"/>
                    <a:pt x="5576" y="7176"/>
                    <a:pt x="3591" y="7176"/>
                  </a:cubicBezTo>
                  <a:cubicBezTo>
                    <a:pt x="1609" y="7176"/>
                    <a:pt x="1" y="5572"/>
                    <a:pt x="1" y="3586"/>
                  </a:cubicBezTo>
                  <a:cubicBezTo>
                    <a:pt x="1" y="1605"/>
                    <a:pt x="1609" y="0"/>
                    <a:pt x="3591" y="0"/>
                  </a:cubicBezTo>
                  <a:cubicBezTo>
                    <a:pt x="5576" y="0"/>
                    <a:pt x="7181" y="1605"/>
                    <a:pt x="7181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52" name="Google Shape;2244;p37">
              <a:extLst>
                <a:ext uri="{FF2B5EF4-FFF2-40B4-BE49-F238E27FC236}">
                  <a16:creationId xmlns:a16="http://schemas.microsoft.com/office/drawing/2014/main" id="{742E987E-778D-4BAB-914C-068B9F5966E2}"/>
                </a:ext>
              </a:extLst>
            </p:cNvPr>
            <p:cNvGrpSpPr/>
            <p:nvPr/>
          </p:nvGrpSpPr>
          <p:grpSpPr>
            <a:xfrm>
              <a:off x="5359337" y="394764"/>
              <a:ext cx="374959" cy="218670"/>
              <a:chOff x="3791420" y="1631976"/>
              <a:chExt cx="374959" cy="218670"/>
            </a:xfrm>
          </p:grpSpPr>
          <p:sp>
            <p:nvSpPr>
              <p:cNvPr id="395" name="Google Shape;2245;p37">
                <a:extLst>
                  <a:ext uri="{FF2B5EF4-FFF2-40B4-BE49-F238E27FC236}">
                    <a16:creationId xmlns:a16="http://schemas.microsoft.com/office/drawing/2014/main" id="{5EE9772C-0757-40A7-AEB5-693A622C8E0C}"/>
                  </a:ext>
                </a:extLst>
              </p:cNvPr>
              <p:cNvSpPr/>
              <p:nvPr/>
            </p:nvSpPr>
            <p:spPr>
              <a:xfrm>
                <a:off x="3791420" y="1631976"/>
                <a:ext cx="374959" cy="218670"/>
              </a:xfrm>
              <a:custGeom>
                <a:avLst/>
                <a:gdLst/>
                <a:ahLst/>
                <a:cxnLst/>
                <a:rect l="l" t="t" r="r" b="b"/>
                <a:pathLst>
                  <a:path w="3318" h="1935" extrusionOk="0">
                    <a:moveTo>
                      <a:pt x="3317" y="178"/>
                    </a:moveTo>
                    <a:lnTo>
                      <a:pt x="3317" y="1757"/>
                    </a:lnTo>
                    <a:cubicBezTo>
                      <a:pt x="3317" y="1856"/>
                      <a:pt x="3235" y="1934"/>
                      <a:pt x="3139" y="1934"/>
                    </a:cubicBezTo>
                    <a:lnTo>
                      <a:pt x="178" y="1934"/>
                    </a:lnTo>
                    <a:cubicBezTo>
                      <a:pt x="165" y="1934"/>
                      <a:pt x="156" y="1934"/>
                      <a:pt x="148" y="1934"/>
                    </a:cubicBezTo>
                    <a:cubicBezTo>
                      <a:pt x="65" y="1917"/>
                      <a:pt x="0" y="1848"/>
                      <a:pt x="0" y="1757"/>
                    </a:cubicBezTo>
                    <a:lnTo>
                      <a:pt x="0" y="178"/>
                    </a:lnTo>
                    <a:cubicBezTo>
                      <a:pt x="0" y="83"/>
                      <a:pt x="78" y="1"/>
                      <a:pt x="178" y="1"/>
                    </a:cubicBezTo>
                    <a:lnTo>
                      <a:pt x="3139" y="1"/>
                    </a:lnTo>
                    <a:cubicBezTo>
                      <a:pt x="3235" y="1"/>
                      <a:pt x="3317" y="83"/>
                      <a:pt x="3317" y="1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6" name="Google Shape;2246;p37">
                <a:extLst>
                  <a:ext uri="{FF2B5EF4-FFF2-40B4-BE49-F238E27FC236}">
                    <a16:creationId xmlns:a16="http://schemas.microsoft.com/office/drawing/2014/main" id="{3A0B7CF7-0857-4B7A-863A-2B42644E2AE7}"/>
                  </a:ext>
                </a:extLst>
              </p:cNvPr>
              <p:cNvSpPr/>
              <p:nvPr/>
            </p:nvSpPr>
            <p:spPr>
              <a:xfrm>
                <a:off x="3791420" y="1675596"/>
                <a:ext cx="374959" cy="43734"/>
              </a:xfrm>
              <a:custGeom>
                <a:avLst/>
                <a:gdLst/>
                <a:ahLst/>
                <a:cxnLst/>
                <a:rect l="l" t="t" r="r" b="b"/>
                <a:pathLst>
                  <a:path w="3318" h="387" extrusionOk="0">
                    <a:moveTo>
                      <a:pt x="3317" y="386"/>
                    </a:moveTo>
                    <a:lnTo>
                      <a:pt x="0" y="386"/>
                    </a:lnTo>
                    <a:lnTo>
                      <a:pt x="0" y="1"/>
                    </a:lnTo>
                    <a:lnTo>
                      <a:pt x="3317" y="1"/>
                    </a:ln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7" name="Google Shape;2247;p37">
                <a:extLst>
                  <a:ext uri="{FF2B5EF4-FFF2-40B4-BE49-F238E27FC236}">
                    <a16:creationId xmlns:a16="http://schemas.microsoft.com/office/drawing/2014/main" id="{F33B6527-E9A9-4415-88DB-7E9C4A79D670}"/>
                  </a:ext>
                </a:extLst>
              </p:cNvPr>
              <p:cNvSpPr/>
              <p:nvPr/>
            </p:nvSpPr>
            <p:spPr>
              <a:xfrm>
                <a:off x="4050091" y="1769617"/>
                <a:ext cx="45203" cy="44751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96" extrusionOk="0">
                    <a:moveTo>
                      <a:pt x="399" y="200"/>
                    </a:moveTo>
                    <a:cubicBezTo>
                      <a:pt x="399" y="309"/>
                      <a:pt x="308" y="396"/>
                      <a:pt x="200" y="396"/>
                    </a:cubicBezTo>
                    <a:cubicBezTo>
                      <a:pt x="92" y="396"/>
                      <a:pt x="1" y="309"/>
                      <a:pt x="1" y="200"/>
                    </a:cubicBezTo>
                    <a:cubicBezTo>
                      <a:pt x="1" y="88"/>
                      <a:pt x="92" y="1"/>
                      <a:pt x="200" y="1"/>
                    </a:cubicBezTo>
                    <a:cubicBezTo>
                      <a:pt x="308" y="1"/>
                      <a:pt x="399" y="88"/>
                      <a:pt x="399" y="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8" name="Google Shape;2248;p37">
                <a:extLst>
                  <a:ext uri="{FF2B5EF4-FFF2-40B4-BE49-F238E27FC236}">
                    <a16:creationId xmlns:a16="http://schemas.microsoft.com/office/drawing/2014/main" id="{7ED45F1B-18D8-479C-938C-8FB48FD2A1D5}"/>
                  </a:ext>
                </a:extLst>
              </p:cNvPr>
              <p:cNvSpPr/>
              <p:nvPr/>
            </p:nvSpPr>
            <p:spPr>
              <a:xfrm>
                <a:off x="4078003" y="1769617"/>
                <a:ext cx="45203" cy="44751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96" extrusionOk="0">
                    <a:moveTo>
                      <a:pt x="400" y="200"/>
                    </a:moveTo>
                    <a:cubicBezTo>
                      <a:pt x="400" y="309"/>
                      <a:pt x="309" y="396"/>
                      <a:pt x="200" y="396"/>
                    </a:cubicBezTo>
                    <a:cubicBezTo>
                      <a:pt x="92" y="396"/>
                      <a:pt x="1" y="309"/>
                      <a:pt x="1" y="200"/>
                    </a:cubicBezTo>
                    <a:cubicBezTo>
                      <a:pt x="1" y="88"/>
                      <a:pt x="92" y="1"/>
                      <a:pt x="200" y="1"/>
                    </a:cubicBezTo>
                    <a:cubicBezTo>
                      <a:pt x="309" y="1"/>
                      <a:pt x="400" y="88"/>
                      <a:pt x="400" y="200"/>
                    </a:cubicBezTo>
                    <a:close/>
                  </a:path>
                </a:pathLst>
              </a:custGeom>
              <a:solidFill>
                <a:srgbClr val="002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9" name="Google Shape;2249;p37">
                <a:extLst>
                  <a:ext uri="{FF2B5EF4-FFF2-40B4-BE49-F238E27FC236}">
                    <a16:creationId xmlns:a16="http://schemas.microsoft.com/office/drawing/2014/main" id="{22244B5E-668C-487D-BCF9-935B0BB45961}"/>
                  </a:ext>
                </a:extLst>
              </p:cNvPr>
              <p:cNvSpPr/>
              <p:nvPr/>
            </p:nvSpPr>
            <p:spPr>
              <a:xfrm>
                <a:off x="3808597" y="1756960"/>
                <a:ext cx="181829" cy="1277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13" extrusionOk="0">
                    <a:moveTo>
                      <a:pt x="1609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0" name="Google Shape;2250;p37">
                <a:extLst>
                  <a:ext uri="{FF2B5EF4-FFF2-40B4-BE49-F238E27FC236}">
                    <a16:creationId xmlns:a16="http://schemas.microsoft.com/office/drawing/2014/main" id="{91204724-6A89-4C1B-AD10-64170AB3696B}"/>
                  </a:ext>
                </a:extLst>
              </p:cNvPr>
              <p:cNvSpPr/>
              <p:nvPr/>
            </p:nvSpPr>
            <p:spPr>
              <a:xfrm>
                <a:off x="3808597" y="1779449"/>
                <a:ext cx="181829" cy="12883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14" extrusionOk="0">
                    <a:moveTo>
                      <a:pt x="1609" y="113"/>
                    </a:moveTo>
                    <a:lnTo>
                      <a:pt x="0" y="113"/>
                    </a:lnTo>
                    <a:lnTo>
                      <a:pt x="0" y="1"/>
                    </a:lnTo>
                    <a:lnTo>
                      <a:pt x="16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53" name="Google Shape;2251;p37">
              <a:extLst>
                <a:ext uri="{FF2B5EF4-FFF2-40B4-BE49-F238E27FC236}">
                  <a16:creationId xmlns:a16="http://schemas.microsoft.com/office/drawing/2014/main" id="{0DA0478C-F5BF-4976-AE36-5D29221D6CC5}"/>
                </a:ext>
              </a:extLst>
            </p:cNvPr>
            <p:cNvGrpSpPr/>
            <p:nvPr/>
          </p:nvGrpSpPr>
          <p:grpSpPr>
            <a:xfrm>
              <a:off x="8480866" y="311705"/>
              <a:ext cx="486158" cy="384788"/>
              <a:chOff x="5127037" y="1614347"/>
              <a:chExt cx="486158" cy="384788"/>
            </a:xfrm>
          </p:grpSpPr>
          <p:sp>
            <p:nvSpPr>
              <p:cNvPr id="389" name="Google Shape;2252;p37">
                <a:extLst>
                  <a:ext uri="{FF2B5EF4-FFF2-40B4-BE49-F238E27FC236}">
                    <a16:creationId xmlns:a16="http://schemas.microsoft.com/office/drawing/2014/main" id="{DF991898-2BC5-403F-8ECD-AC93BD967A04}"/>
                  </a:ext>
                </a:extLst>
              </p:cNvPr>
              <p:cNvSpPr/>
              <p:nvPr/>
            </p:nvSpPr>
            <p:spPr>
              <a:xfrm>
                <a:off x="5127037" y="1614347"/>
                <a:ext cx="486158" cy="307832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2724" extrusionOk="0">
                    <a:moveTo>
                      <a:pt x="4302" y="2723"/>
                    </a:moveTo>
                    <a:lnTo>
                      <a:pt x="0" y="2723"/>
                    </a:lnTo>
                    <a:lnTo>
                      <a:pt x="0" y="1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0" name="Google Shape;2253;p37">
                <a:extLst>
                  <a:ext uri="{FF2B5EF4-FFF2-40B4-BE49-F238E27FC236}">
                    <a16:creationId xmlns:a16="http://schemas.microsoft.com/office/drawing/2014/main" id="{286C91D4-96A1-402C-9CF4-5DBF1F80687A}"/>
                  </a:ext>
                </a:extLst>
              </p:cNvPr>
              <p:cNvSpPr/>
              <p:nvPr/>
            </p:nvSpPr>
            <p:spPr>
              <a:xfrm>
                <a:off x="5127037" y="1658984"/>
                <a:ext cx="486158" cy="36840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26" extrusionOk="0">
                    <a:moveTo>
                      <a:pt x="4302" y="325"/>
                    </a:moveTo>
                    <a:lnTo>
                      <a:pt x="0" y="325"/>
                    </a:lnTo>
                    <a:lnTo>
                      <a:pt x="0" y="0"/>
                    </a:lnTo>
                    <a:lnTo>
                      <a:pt x="4302" y="0"/>
                    </a:lnTo>
                    <a:close/>
                  </a:path>
                </a:pathLst>
              </a:custGeom>
              <a:solidFill>
                <a:srgbClr val="FFA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1" name="Google Shape;2254;p37">
                <a:extLst>
                  <a:ext uri="{FF2B5EF4-FFF2-40B4-BE49-F238E27FC236}">
                    <a16:creationId xmlns:a16="http://schemas.microsoft.com/office/drawing/2014/main" id="{2E63804A-869C-409D-9919-6C7D1D36782B}"/>
                  </a:ext>
                </a:extLst>
              </p:cNvPr>
              <p:cNvSpPr/>
              <p:nvPr/>
            </p:nvSpPr>
            <p:spPr>
              <a:xfrm>
                <a:off x="5243207" y="1667234"/>
                <a:ext cx="227371" cy="227936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017" extrusionOk="0">
                    <a:moveTo>
                      <a:pt x="494" y="1523"/>
                    </a:moveTo>
                    <a:cubicBezTo>
                      <a:pt x="494" y="1518"/>
                      <a:pt x="490" y="1514"/>
                      <a:pt x="490" y="1514"/>
                    </a:cubicBezTo>
                    <a:cubicBezTo>
                      <a:pt x="447" y="1471"/>
                      <a:pt x="408" y="1423"/>
                      <a:pt x="382" y="1371"/>
                    </a:cubicBezTo>
                    <a:cubicBezTo>
                      <a:pt x="369" y="1354"/>
                      <a:pt x="360" y="1336"/>
                      <a:pt x="356" y="1319"/>
                    </a:cubicBezTo>
                    <a:cubicBezTo>
                      <a:pt x="330" y="1271"/>
                      <a:pt x="312" y="1223"/>
                      <a:pt x="304" y="1171"/>
                    </a:cubicBezTo>
                    <a:cubicBezTo>
                      <a:pt x="299" y="1163"/>
                      <a:pt x="299" y="1154"/>
                      <a:pt x="295" y="1145"/>
                    </a:cubicBezTo>
                    <a:cubicBezTo>
                      <a:pt x="295" y="1137"/>
                      <a:pt x="295" y="1128"/>
                      <a:pt x="295" y="1124"/>
                    </a:cubicBezTo>
                    <a:cubicBezTo>
                      <a:pt x="291" y="1115"/>
                      <a:pt x="291" y="1106"/>
                      <a:pt x="291" y="1102"/>
                    </a:cubicBezTo>
                    <a:cubicBezTo>
                      <a:pt x="286" y="1089"/>
                      <a:pt x="286" y="1072"/>
                      <a:pt x="286" y="1059"/>
                    </a:cubicBezTo>
                    <a:cubicBezTo>
                      <a:pt x="286" y="1050"/>
                      <a:pt x="286" y="1046"/>
                      <a:pt x="286" y="1041"/>
                    </a:cubicBezTo>
                    <a:cubicBezTo>
                      <a:pt x="278" y="846"/>
                      <a:pt x="347" y="647"/>
                      <a:pt x="494" y="499"/>
                    </a:cubicBezTo>
                    <a:cubicBezTo>
                      <a:pt x="642" y="352"/>
                      <a:pt x="841" y="278"/>
                      <a:pt x="1036" y="287"/>
                    </a:cubicBezTo>
                    <a:cubicBezTo>
                      <a:pt x="1041" y="287"/>
                      <a:pt x="1049" y="287"/>
                      <a:pt x="1054" y="287"/>
                    </a:cubicBezTo>
                    <a:cubicBezTo>
                      <a:pt x="1067" y="291"/>
                      <a:pt x="1084" y="291"/>
                      <a:pt x="1097" y="291"/>
                    </a:cubicBezTo>
                    <a:cubicBezTo>
                      <a:pt x="1106" y="296"/>
                      <a:pt x="1110" y="296"/>
                      <a:pt x="1119" y="296"/>
                    </a:cubicBezTo>
                    <a:cubicBezTo>
                      <a:pt x="1127" y="296"/>
                      <a:pt x="1136" y="300"/>
                      <a:pt x="1140" y="300"/>
                    </a:cubicBezTo>
                    <a:cubicBezTo>
                      <a:pt x="1153" y="300"/>
                      <a:pt x="1162" y="304"/>
                      <a:pt x="1171" y="304"/>
                    </a:cubicBezTo>
                    <a:cubicBezTo>
                      <a:pt x="1275" y="330"/>
                      <a:pt x="1374" y="378"/>
                      <a:pt x="1461" y="447"/>
                    </a:cubicBezTo>
                    <a:cubicBezTo>
                      <a:pt x="1466" y="452"/>
                      <a:pt x="1474" y="460"/>
                      <a:pt x="1483" y="469"/>
                    </a:cubicBezTo>
                    <a:cubicBezTo>
                      <a:pt x="1492" y="473"/>
                      <a:pt x="1500" y="482"/>
                      <a:pt x="1509" y="491"/>
                    </a:cubicBezTo>
                    <a:cubicBezTo>
                      <a:pt x="1513" y="495"/>
                      <a:pt x="1513" y="495"/>
                      <a:pt x="1518" y="499"/>
                    </a:cubicBezTo>
                    <a:cubicBezTo>
                      <a:pt x="1799" y="781"/>
                      <a:pt x="1799" y="1241"/>
                      <a:pt x="1518" y="1523"/>
                    </a:cubicBezTo>
                    <a:cubicBezTo>
                      <a:pt x="1236" y="1804"/>
                      <a:pt x="776" y="1804"/>
                      <a:pt x="494" y="1523"/>
                    </a:cubicBezTo>
                    <a:close/>
                    <a:moveTo>
                      <a:pt x="1656" y="361"/>
                    </a:moveTo>
                    <a:cubicBezTo>
                      <a:pt x="1296" y="1"/>
                      <a:pt x="715" y="1"/>
                      <a:pt x="356" y="361"/>
                    </a:cubicBezTo>
                    <a:cubicBezTo>
                      <a:pt x="0" y="721"/>
                      <a:pt x="0" y="1302"/>
                      <a:pt x="356" y="1657"/>
                    </a:cubicBezTo>
                    <a:cubicBezTo>
                      <a:pt x="685" y="1987"/>
                      <a:pt x="1205" y="2017"/>
                      <a:pt x="1565" y="1739"/>
                    </a:cubicBezTo>
                    <a:cubicBezTo>
                      <a:pt x="1596" y="1713"/>
                      <a:pt x="1626" y="1687"/>
                      <a:pt x="1656" y="1657"/>
                    </a:cubicBezTo>
                    <a:cubicBezTo>
                      <a:pt x="1687" y="1631"/>
                      <a:pt x="1713" y="1601"/>
                      <a:pt x="1734" y="1566"/>
                    </a:cubicBezTo>
                    <a:cubicBezTo>
                      <a:pt x="2012" y="1206"/>
                      <a:pt x="1986" y="690"/>
                      <a:pt x="1656" y="3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Google Shape;2255;p37">
                <a:extLst>
                  <a:ext uri="{FF2B5EF4-FFF2-40B4-BE49-F238E27FC236}">
                    <a16:creationId xmlns:a16="http://schemas.microsoft.com/office/drawing/2014/main" id="{95244BE4-EBF4-4F83-95A3-1442C454B964}"/>
                  </a:ext>
                </a:extLst>
              </p:cNvPr>
              <p:cNvSpPr/>
              <p:nvPr/>
            </p:nvSpPr>
            <p:spPr>
              <a:xfrm>
                <a:off x="5414637" y="1839229"/>
                <a:ext cx="37405" cy="3684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6" extrusionOk="0">
                    <a:moveTo>
                      <a:pt x="330" y="152"/>
                    </a:moveTo>
                    <a:lnTo>
                      <a:pt x="157" y="326"/>
                    </a:lnTo>
                    <a:lnTo>
                      <a:pt x="1" y="170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3" name="Google Shape;2256;p37">
                <a:extLst>
                  <a:ext uri="{FF2B5EF4-FFF2-40B4-BE49-F238E27FC236}">
                    <a16:creationId xmlns:a16="http://schemas.microsoft.com/office/drawing/2014/main" id="{5B83AA36-126C-4743-B546-34102189E1CF}"/>
                  </a:ext>
                </a:extLst>
              </p:cNvPr>
              <p:cNvSpPr/>
              <p:nvPr/>
            </p:nvSpPr>
            <p:spPr>
              <a:xfrm>
                <a:off x="5431248" y="1855954"/>
                <a:ext cx="146119" cy="14318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67" extrusionOk="0">
                    <a:moveTo>
                      <a:pt x="1215" y="1210"/>
                    </a:moveTo>
                    <a:cubicBezTo>
                      <a:pt x="1176" y="1249"/>
                      <a:pt x="1124" y="1266"/>
                      <a:pt x="1076" y="1266"/>
                    </a:cubicBezTo>
                    <a:cubicBezTo>
                      <a:pt x="1024" y="1266"/>
                      <a:pt x="972" y="1249"/>
                      <a:pt x="933" y="1210"/>
                    </a:cubicBezTo>
                    <a:lnTo>
                      <a:pt x="742" y="1019"/>
                    </a:lnTo>
                    <a:lnTo>
                      <a:pt x="244" y="520"/>
                    </a:lnTo>
                    <a:lnTo>
                      <a:pt x="66" y="343"/>
                    </a:lnTo>
                    <a:cubicBezTo>
                      <a:pt x="23" y="299"/>
                      <a:pt x="1" y="239"/>
                      <a:pt x="10" y="178"/>
                    </a:cubicBezTo>
                    <a:cubicBezTo>
                      <a:pt x="14" y="134"/>
                      <a:pt x="31" y="91"/>
                      <a:pt x="66" y="61"/>
                    </a:cubicBezTo>
                    <a:cubicBezTo>
                      <a:pt x="96" y="26"/>
                      <a:pt x="135" y="9"/>
                      <a:pt x="179" y="4"/>
                    </a:cubicBezTo>
                    <a:cubicBezTo>
                      <a:pt x="187" y="0"/>
                      <a:pt x="196" y="0"/>
                      <a:pt x="209" y="0"/>
                    </a:cubicBezTo>
                    <a:cubicBezTo>
                      <a:pt x="257" y="0"/>
                      <a:pt x="309" y="22"/>
                      <a:pt x="348" y="61"/>
                    </a:cubicBezTo>
                    <a:lnTo>
                      <a:pt x="526" y="239"/>
                    </a:lnTo>
                    <a:lnTo>
                      <a:pt x="1215" y="928"/>
                    </a:lnTo>
                    <a:cubicBezTo>
                      <a:pt x="1293" y="1006"/>
                      <a:pt x="1293" y="1132"/>
                      <a:pt x="1215" y="1210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4" name="Google Shape;2257;p37">
                <a:extLst>
                  <a:ext uri="{FF2B5EF4-FFF2-40B4-BE49-F238E27FC236}">
                    <a16:creationId xmlns:a16="http://schemas.microsoft.com/office/drawing/2014/main" id="{C13B6CF1-42F5-48D3-AD5F-3188114FC163}"/>
                  </a:ext>
                </a:extLst>
              </p:cNvPr>
              <p:cNvSpPr/>
              <p:nvPr/>
            </p:nvSpPr>
            <p:spPr>
              <a:xfrm>
                <a:off x="5458709" y="1882849"/>
                <a:ext cx="88372" cy="88259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1" extrusionOk="0">
                    <a:moveTo>
                      <a:pt x="781" y="495"/>
                    </a:moveTo>
                    <a:lnTo>
                      <a:pt x="499" y="781"/>
                    </a:lnTo>
                    <a:lnTo>
                      <a:pt x="1" y="28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54" name="Google Shape;2264;p37">
              <a:extLst>
                <a:ext uri="{FF2B5EF4-FFF2-40B4-BE49-F238E27FC236}">
                  <a16:creationId xmlns:a16="http://schemas.microsoft.com/office/drawing/2014/main" id="{A955D1C6-A857-4886-8655-EB4532917831}"/>
                </a:ext>
              </a:extLst>
            </p:cNvPr>
            <p:cNvSpPr/>
            <p:nvPr/>
          </p:nvSpPr>
          <p:spPr>
            <a:xfrm>
              <a:off x="8313126" y="1246776"/>
              <a:ext cx="810942" cy="811507"/>
            </a:xfrm>
            <a:custGeom>
              <a:avLst/>
              <a:gdLst/>
              <a:ahLst/>
              <a:cxnLst/>
              <a:rect l="l" t="t" r="r" b="b"/>
              <a:pathLst>
                <a:path w="7176" h="7181" extrusionOk="0">
                  <a:moveTo>
                    <a:pt x="7176" y="3590"/>
                  </a:moveTo>
                  <a:cubicBezTo>
                    <a:pt x="7176" y="5572"/>
                    <a:pt x="5572" y="7180"/>
                    <a:pt x="3586" y="7180"/>
                  </a:cubicBezTo>
                  <a:cubicBezTo>
                    <a:pt x="1605" y="7180"/>
                    <a:pt x="0" y="5572"/>
                    <a:pt x="0" y="3590"/>
                  </a:cubicBezTo>
                  <a:cubicBezTo>
                    <a:pt x="0" y="1609"/>
                    <a:pt x="1605" y="0"/>
                    <a:pt x="3586" y="0"/>
                  </a:cubicBezTo>
                  <a:cubicBezTo>
                    <a:pt x="5572" y="0"/>
                    <a:pt x="7176" y="1609"/>
                    <a:pt x="7176" y="35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5" name="Google Shape;2265;p37">
              <a:extLst>
                <a:ext uri="{FF2B5EF4-FFF2-40B4-BE49-F238E27FC236}">
                  <a16:creationId xmlns:a16="http://schemas.microsoft.com/office/drawing/2014/main" id="{95F4E945-DDAB-49AB-9DE1-5135E093C7A3}"/>
                </a:ext>
              </a:extLst>
            </p:cNvPr>
            <p:cNvSpPr/>
            <p:nvPr/>
          </p:nvSpPr>
          <p:spPr>
            <a:xfrm>
              <a:off x="5139604" y="1246776"/>
              <a:ext cx="810942" cy="811507"/>
            </a:xfrm>
            <a:custGeom>
              <a:avLst/>
              <a:gdLst/>
              <a:ahLst/>
              <a:cxnLst/>
              <a:rect l="l" t="t" r="r" b="b"/>
              <a:pathLst>
                <a:path w="7176" h="7181" extrusionOk="0">
                  <a:moveTo>
                    <a:pt x="7176" y="3591"/>
                  </a:moveTo>
                  <a:cubicBezTo>
                    <a:pt x="7176" y="5572"/>
                    <a:pt x="5571" y="7180"/>
                    <a:pt x="3586" y="7180"/>
                  </a:cubicBezTo>
                  <a:cubicBezTo>
                    <a:pt x="1604" y="7180"/>
                    <a:pt x="0" y="5572"/>
                    <a:pt x="0" y="3591"/>
                  </a:cubicBezTo>
                  <a:cubicBezTo>
                    <a:pt x="0" y="1609"/>
                    <a:pt x="1604" y="1"/>
                    <a:pt x="3586" y="1"/>
                  </a:cubicBezTo>
                  <a:cubicBezTo>
                    <a:pt x="5571" y="1"/>
                    <a:pt x="7176" y="1609"/>
                    <a:pt x="7176" y="35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56" name="Google Shape;2266;p37">
              <a:extLst>
                <a:ext uri="{FF2B5EF4-FFF2-40B4-BE49-F238E27FC236}">
                  <a16:creationId xmlns:a16="http://schemas.microsoft.com/office/drawing/2014/main" id="{69465A6D-F25B-4620-9290-38AF6F0A412E}"/>
                </a:ext>
              </a:extLst>
            </p:cNvPr>
            <p:cNvGrpSpPr/>
            <p:nvPr/>
          </p:nvGrpSpPr>
          <p:grpSpPr>
            <a:xfrm>
              <a:off x="8590443" y="1477313"/>
              <a:ext cx="342634" cy="350432"/>
              <a:chOff x="5783601" y="2630496"/>
              <a:chExt cx="342634" cy="350432"/>
            </a:xfrm>
          </p:grpSpPr>
          <p:sp>
            <p:nvSpPr>
              <p:cNvPr id="375" name="Google Shape;2267;p37">
                <a:extLst>
                  <a:ext uri="{FF2B5EF4-FFF2-40B4-BE49-F238E27FC236}">
                    <a16:creationId xmlns:a16="http://schemas.microsoft.com/office/drawing/2014/main" id="{98D6F1B5-5EB2-4CA6-BB19-7EED9B4F692B}"/>
                  </a:ext>
                </a:extLst>
              </p:cNvPr>
              <p:cNvSpPr/>
              <p:nvPr/>
            </p:nvSpPr>
            <p:spPr>
              <a:xfrm>
                <a:off x="5857055" y="2642814"/>
                <a:ext cx="91762" cy="23822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108" extrusionOk="0">
                    <a:moveTo>
                      <a:pt x="811" y="0"/>
                    </a:moveTo>
                    <a:lnTo>
                      <a:pt x="1" y="0"/>
                    </a:lnTo>
                    <a:lnTo>
                      <a:pt x="1" y="2107"/>
                    </a:lnTo>
                    <a:lnTo>
                      <a:pt x="811" y="21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6" name="Google Shape;2268;p37">
                <a:extLst>
                  <a:ext uri="{FF2B5EF4-FFF2-40B4-BE49-F238E27FC236}">
                    <a16:creationId xmlns:a16="http://schemas.microsoft.com/office/drawing/2014/main" id="{9A02C45C-0825-425E-A1F3-9E4DABB5B830}"/>
                  </a:ext>
                </a:extLst>
              </p:cNvPr>
              <p:cNvSpPr/>
              <p:nvPr/>
            </p:nvSpPr>
            <p:spPr>
              <a:xfrm>
                <a:off x="5971755" y="2698639"/>
                <a:ext cx="45655" cy="18239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614" extrusionOk="0">
                    <a:moveTo>
                      <a:pt x="403" y="0"/>
                    </a:moveTo>
                    <a:lnTo>
                      <a:pt x="0" y="0"/>
                    </a:lnTo>
                    <a:lnTo>
                      <a:pt x="0" y="1613"/>
                    </a:lnTo>
                    <a:lnTo>
                      <a:pt x="403" y="161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7" name="Google Shape;2269;p37">
                <a:extLst>
                  <a:ext uri="{FF2B5EF4-FFF2-40B4-BE49-F238E27FC236}">
                    <a16:creationId xmlns:a16="http://schemas.microsoft.com/office/drawing/2014/main" id="{8DC0510B-CAD9-4CA7-839B-A02E346D7F82}"/>
                  </a:ext>
                </a:extLst>
              </p:cNvPr>
              <p:cNvSpPr/>
              <p:nvPr/>
            </p:nvSpPr>
            <p:spPr>
              <a:xfrm>
                <a:off x="5801230" y="2919113"/>
                <a:ext cx="62380" cy="6181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547" extrusionOk="0">
                    <a:moveTo>
                      <a:pt x="551" y="274"/>
                    </a:moveTo>
                    <a:cubicBezTo>
                      <a:pt x="551" y="425"/>
                      <a:pt x="425" y="547"/>
                      <a:pt x="274" y="547"/>
                    </a:cubicBezTo>
                    <a:cubicBezTo>
                      <a:pt x="122" y="547"/>
                      <a:pt x="0" y="425"/>
                      <a:pt x="0" y="274"/>
                    </a:cubicBezTo>
                    <a:cubicBezTo>
                      <a:pt x="0" y="122"/>
                      <a:pt x="122" y="1"/>
                      <a:pt x="274" y="1"/>
                    </a:cubicBezTo>
                    <a:cubicBezTo>
                      <a:pt x="425" y="1"/>
                      <a:pt x="551" y="122"/>
                      <a:pt x="551" y="274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8" name="Google Shape;2270;p37">
                <a:extLst>
                  <a:ext uri="{FF2B5EF4-FFF2-40B4-BE49-F238E27FC236}">
                    <a16:creationId xmlns:a16="http://schemas.microsoft.com/office/drawing/2014/main" id="{A9B48E23-CA25-4394-830F-F1DADDB2F848}"/>
                  </a:ext>
                </a:extLst>
              </p:cNvPr>
              <p:cNvSpPr/>
              <p:nvPr/>
            </p:nvSpPr>
            <p:spPr>
              <a:xfrm>
                <a:off x="5985994" y="2919113"/>
                <a:ext cx="62267" cy="6181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47" extrusionOk="0">
                    <a:moveTo>
                      <a:pt x="551" y="274"/>
                    </a:moveTo>
                    <a:cubicBezTo>
                      <a:pt x="551" y="425"/>
                      <a:pt x="429" y="547"/>
                      <a:pt x="277" y="547"/>
                    </a:cubicBezTo>
                    <a:cubicBezTo>
                      <a:pt x="126" y="547"/>
                      <a:pt x="0" y="425"/>
                      <a:pt x="0" y="274"/>
                    </a:cubicBezTo>
                    <a:cubicBezTo>
                      <a:pt x="0" y="122"/>
                      <a:pt x="126" y="1"/>
                      <a:pt x="277" y="1"/>
                    </a:cubicBezTo>
                    <a:cubicBezTo>
                      <a:pt x="429" y="1"/>
                      <a:pt x="551" y="122"/>
                      <a:pt x="551" y="274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9" name="Google Shape;2271;p37">
                <a:extLst>
                  <a:ext uri="{FF2B5EF4-FFF2-40B4-BE49-F238E27FC236}">
                    <a16:creationId xmlns:a16="http://schemas.microsoft.com/office/drawing/2014/main" id="{3FC46D0C-1CA7-4F87-BC4B-5C304E49FE56}"/>
                  </a:ext>
                </a:extLst>
              </p:cNvPr>
              <p:cNvSpPr/>
              <p:nvPr/>
            </p:nvSpPr>
            <p:spPr>
              <a:xfrm>
                <a:off x="5791398" y="2880917"/>
                <a:ext cx="263194" cy="9380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83" extrusionOk="0">
                    <a:moveTo>
                      <a:pt x="2329" y="39"/>
                    </a:moveTo>
                    <a:cubicBezTo>
                      <a:pt x="2329" y="61"/>
                      <a:pt x="2307" y="83"/>
                      <a:pt x="2286" y="83"/>
                    </a:cubicBezTo>
                    <a:lnTo>
                      <a:pt x="40" y="83"/>
                    </a:lnTo>
                    <a:cubicBezTo>
                      <a:pt x="18" y="83"/>
                      <a:pt x="1" y="61"/>
                      <a:pt x="1" y="39"/>
                    </a:cubicBezTo>
                    <a:cubicBezTo>
                      <a:pt x="1" y="18"/>
                      <a:pt x="18" y="0"/>
                      <a:pt x="40" y="0"/>
                    </a:cubicBezTo>
                    <a:lnTo>
                      <a:pt x="2286" y="0"/>
                    </a:lnTo>
                    <a:cubicBezTo>
                      <a:pt x="2307" y="0"/>
                      <a:pt x="2329" y="18"/>
                      <a:pt x="2329" y="39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0" name="Google Shape;2272;p37">
                <a:extLst>
                  <a:ext uri="{FF2B5EF4-FFF2-40B4-BE49-F238E27FC236}">
                    <a16:creationId xmlns:a16="http://schemas.microsoft.com/office/drawing/2014/main" id="{F29BACF6-9FBD-4F2E-9A72-AD780B372773}"/>
                  </a:ext>
                </a:extLst>
              </p:cNvPr>
              <p:cNvSpPr/>
              <p:nvPr/>
            </p:nvSpPr>
            <p:spPr>
              <a:xfrm>
                <a:off x="5783601" y="2754012"/>
                <a:ext cx="277433" cy="136287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206" extrusionOk="0">
                    <a:moveTo>
                      <a:pt x="204" y="1123"/>
                    </a:moveTo>
                    <a:lnTo>
                      <a:pt x="2251" y="1123"/>
                    </a:lnTo>
                    <a:lnTo>
                      <a:pt x="2363" y="83"/>
                    </a:lnTo>
                    <a:lnTo>
                      <a:pt x="91" y="83"/>
                    </a:lnTo>
                    <a:close/>
                    <a:moveTo>
                      <a:pt x="2324" y="1206"/>
                    </a:moveTo>
                    <a:lnTo>
                      <a:pt x="130" y="1206"/>
                    </a:lnTo>
                    <a:lnTo>
                      <a:pt x="0" y="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1" name="Google Shape;2273;p37">
                <a:extLst>
                  <a:ext uri="{FF2B5EF4-FFF2-40B4-BE49-F238E27FC236}">
                    <a16:creationId xmlns:a16="http://schemas.microsoft.com/office/drawing/2014/main" id="{B1843D0E-DF4B-4579-AD77-13F8F768B6B8}"/>
                  </a:ext>
                </a:extLst>
              </p:cNvPr>
              <p:cNvSpPr/>
              <p:nvPr/>
            </p:nvSpPr>
            <p:spPr>
              <a:xfrm>
                <a:off x="5816372" y="2754012"/>
                <a:ext cx="211324" cy="13628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206" extrusionOk="0">
                    <a:moveTo>
                      <a:pt x="174" y="1123"/>
                    </a:moveTo>
                    <a:lnTo>
                      <a:pt x="1696" y="1123"/>
                    </a:lnTo>
                    <a:lnTo>
                      <a:pt x="1783" y="83"/>
                    </a:lnTo>
                    <a:lnTo>
                      <a:pt x="92" y="83"/>
                    </a:lnTo>
                    <a:close/>
                    <a:moveTo>
                      <a:pt x="1774" y="1206"/>
                    </a:moveTo>
                    <a:lnTo>
                      <a:pt x="101" y="1206"/>
                    </a:lnTo>
                    <a:lnTo>
                      <a:pt x="1" y="0"/>
                    </a:lnTo>
                    <a:lnTo>
                      <a:pt x="187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2" name="Google Shape;2274;p37">
                <a:extLst>
                  <a:ext uri="{FF2B5EF4-FFF2-40B4-BE49-F238E27FC236}">
                    <a16:creationId xmlns:a16="http://schemas.microsoft.com/office/drawing/2014/main" id="{D7A96A16-CDC8-45BE-93D8-E89924A553E6}"/>
                  </a:ext>
                </a:extLst>
              </p:cNvPr>
              <p:cNvSpPr/>
              <p:nvPr/>
            </p:nvSpPr>
            <p:spPr>
              <a:xfrm>
                <a:off x="5857055" y="2754012"/>
                <a:ext cx="130411" cy="13628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206" extrusionOk="0">
                    <a:moveTo>
                      <a:pt x="135" y="1123"/>
                    </a:moveTo>
                    <a:lnTo>
                      <a:pt x="1015" y="1123"/>
                    </a:lnTo>
                    <a:lnTo>
                      <a:pt x="1067" y="83"/>
                    </a:lnTo>
                    <a:lnTo>
                      <a:pt x="87" y="83"/>
                    </a:lnTo>
                    <a:close/>
                    <a:moveTo>
                      <a:pt x="1098" y="1206"/>
                    </a:moveTo>
                    <a:lnTo>
                      <a:pt x="57" y="1206"/>
                    </a:lnTo>
                    <a:lnTo>
                      <a:pt x="1" y="0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3" name="Google Shape;2275;p37">
                <a:extLst>
                  <a:ext uri="{FF2B5EF4-FFF2-40B4-BE49-F238E27FC236}">
                    <a16:creationId xmlns:a16="http://schemas.microsoft.com/office/drawing/2014/main" id="{ED98E864-DB51-4708-91B0-E5C5081B20DF}"/>
                  </a:ext>
                </a:extLst>
              </p:cNvPr>
              <p:cNvSpPr/>
              <p:nvPr/>
            </p:nvSpPr>
            <p:spPr>
              <a:xfrm>
                <a:off x="5895816" y="2754012"/>
                <a:ext cx="53001" cy="13628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206" extrusionOk="0">
                    <a:moveTo>
                      <a:pt x="104" y="1123"/>
                    </a:moveTo>
                    <a:lnTo>
                      <a:pt x="364" y="1123"/>
                    </a:lnTo>
                    <a:lnTo>
                      <a:pt x="382" y="83"/>
                    </a:lnTo>
                    <a:lnTo>
                      <a:pt x="87" y="83"/>
                    </a:lnTo>
                    <a:close/>
                    <a:moveTo>
                      <a:pt x="447" y="1206"/>
                    </a:moveTo>
                    <a:lnTo>
                      <a:pt x="22" y="1206"/>
                    </a:lnTo>
                    <a:lnTo>
                      <a:pt x="0" y="0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4" name="Google Shape;2276;p37">
                <a:extLst>
                  <a:ext uri="{FF2B5EF4-FFF2-40B4-BE49-F238E27FC236}">
                    <a16:creationId xmlns:a16="http://schemas.microsoft.com/office/drawing/2014/main" id="{02A8FC47-D24A-4C7B-8723-DB1F32920525}"/>
                  </a:ext>
                </a:extLst>
              </p:cNvPr>
              <p:cNvSpPr/>
              <p:nvPr/>
            </p:nvSpPr>
            <p:spPr>
              <a:xfrm>
                <a:off x="5798291" y="2840687"/>
                <a:ext cx="248051" cy="508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45" extrusionOk="0">
                    <a:moveTo>
                      <a:pt x="2194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219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5" name="Google Shape;2277;p37">
                <a:extLst>
                  <a:ext uri="{FF2B5EF4-FFF2-40B4-BE49-F238E27FC236}">
                    <a16:creationId xmlns:a16="http://schemas.microsoft.com/office/drawing/2014/main" id="{A5406B0E-9CD4-4D98-BF8E-D9D4C310576B}"/>
                  </a:ext>
                </a:extLst>
              </p:cNvPr>
              <p:cNvSpPr/>
              <p:nvPr/>
            </p:nvSpPr>
            <p:spPr>
              <a:xfrm>
                <a:off x="5792867" y="2793225"/>
                <a:ext cx="259352" cy="938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83" extrusionOk="0">
                    <a:moveTo>
                      <a:pt x="2294" y="83"/>
                    </a:moveTo>
                    <a:lnTo>
                      <a:pt x="1" y="83"/>
                    </a:lnTo>
                    <a:lnTo>
                      <a:pt x="1" y="0"/>
                    </a:lnTo>
                    <a:lnTo>
                      <a:pt x="229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6" name="Google Shape;2278;p37">
                <a:extLst>
                  <a:ext uri="{FF2B5EF4-FFF2-40B4-BE49-F238E27FC236}">
                    <a16:creationId xmlns:a16="http://schemas.microsoft.com/office/drawing/2014/main" id="{2DAF023C-5C33-4260-864B-6AFC672724F6}"/>
                  </a:ext>
                </a:extLst>
              </p:cNvPr>
              <p:cNvSpPr/>
              <p:nvPr/>
            </p:nvSpPr>
            <p:spPr>
              <a:xfrm>
                <a:off x="6051086" y="2637842"/>
                <a:ext cx="61815" cy="12114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072" extrusionOk="0">
                    <a:moveTo>
                      <a:pt x="83" y="1072"/>
                    </a:moveTo>
                    <a:lnTo>
                      <a:pt x="1" y="1063"/>
                    </a:lnTo>
                    <a:lnTo>
                      <a:pt x="131" y="1"/>
                    </a:lnTo>
                    <a:lnTo>
                      <a:pt x="547" y="1"/>
                    </a:lnTo>
                    <a:lnTo>
                      <a:pt x="547" y="83"/>
                    </a:lnTo>
                    <a:lnTo>
                      <a:pt x="204" y="83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7" name="Google Shape;2279;p37">
                <a:extLst>
                  <a:ext uri="{FF2B5EF4-FFF2-40B4-BE49-F238E27FC236}">
                    <a16:creationId xmlns:a16="http://schemas.microsoft.com/office/drawing/2014/main" id="{9FF67A00-1B1B-4036-B773-FDF0C1BA8188}"/>
                  </a:ext>
                </a:extLst>
              </p:cNvPr>
              <p:cNvSpPr/>
              <p:nvPr/>
            </p:nvSpPr>
            <p:spPr>
              <a:xfrm>
                <a:off x="5827673" y="2897077"/>
                <a:ext cx="194147" cy="55939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495" extrusionOk="0">
                    <a:moveTo>
                      <a:pt x="1718" y="495"/>
                    </a:moveTo>
                    <a:lnTo>
                      <a:pt x="1635" y="495"/>
                    </a:lnTo>
                    <a:lnTo>
                      <a:pt x="1635" y="87"/>
                    </a:lnTo>
                    <a:lnTo>
                      <a:pt x="83" y="87"/>
                    </a:lnTo>
                    <a:lnTo>
                      <a:pt x="83" y="369"/>
                    </a:lnTo>
                    <a:lnTo>
                      <a:pt x="1" y="369"/>
                    </a:lnTo>
                    <a:lnTo>
                      <a:pt x="1" y="0"/>
                    </a:lnTo>
                    <a:lnTo>
                      <a:pt x="1718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8" name="Google Shape;2280;p37">
                <a:extLst>
                  <a:ext uri="{FF2B5EF4-FFF2-40B4-BE49-F238E27FC236}">
                    <a16:creationId xmlns:a16="http://schemas.microsoft.com/office/drawing/2014/main" id="{BE43C5C1-BC7B-442D-B2A5-5B45A4429153}"/>
                  </a:ext>
                </a:extLst>
              </p:cNvPr>
              <p:cNvSpPr/>
              <p:nvPr/>
            </p:nvSpPr>
            <p:spPr>
              <a:xfrm>
                <a:off x="6102051" y="2630496"/>
                <a:ext cx="24184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14" extrusionOk="0">
                    <a:moveTo>
                      <a:pt x="213" y="109"/>
                    </a:moveTo>
                    <a:cubicBezTo>
                      <a:pt x="213" y="166"/>
                      <a:pt x="165" y="213"/>
                      <a:pt x="105" y="213"/>
                    </a:cubicBezTo>
                    <a:cubicBezTo>
                      <a:pt x="48" y="213"/>
                      <a:pt x="1" y="166"/>
                      <a:pt x="1" y="109"/>
                    </a:cubicBezTo>
                    <a:cubicBezTo>
                      <a:pt x="1" y="49"/>
                      <a:pt x="48" y="1"/>
                      <a:pt x="105" y="1"/>
                    </a:cubicBezTo>
                    <a:cubicBezTo>
                      <a:pt x="165" y="1"/>
                      <a:pt x="213" y="49"/>
                      <a:pt x="213" y="109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57" name="Google Shape;2281;p37">
              <a:extLst>
                <a:ext uri="{FF2B5EF4-FFF2-40B4-BE49-F238E27FC236}">
                  <a16:creationId xmlns:a16="http://schemas.microsoft.com/office/drawing/2014/main" id="{567602D3-8E69-4B5E-9C64-D28561E3E82A}"/>
                </a:ext>
              </a:extLst>
            </p:cNvPr>
            <p:cNvGrpSpPr/>
            <p:nvPr/>
          </p:nvGrpSpPr>
          <p:grpSpPr>
            <a:xfrm>
              <a:off x="5338042" y="1454993"/>
              <a:ext cx="440502" cy="395073"/>
              <a:chOff x="2988400" y="2484493"/>
              <a:chExt cx="440502" cy="395073"/>
            </a:xfrm>
          </p:grpSpPr>
          <p:sp>
            <p:nvSpPr>
              <p:cNvPr id="366" name="Google Shape;2282;p37">
                <a:extLst>
                  <a:ext uri="{FF2B5EF4-FFF2-40B4-BE49-F238E27FC236}">
                    <a16:creationId xmlns:a16="http://schemas.microsoft.com/office/drawing/2014/main" id="{41475404-FB56-4181-9B05-1EFF0334A9F3}"/>
                  </a:ext>
                </a:extLst>
              </p:cNvPr>
              <p:cNvSpPr/>
              <p:nvPr/>
            </p:nvSpPr>
            <p:spPr>
              <a:xfrm>
                <a:off x="3080952" y="2484493"/>
                <a:ext cx="129959" cy="166234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471" extrusionOk="0">
                    <a:moveTo>
                      <a:pt x="577" y="148"/>
                    </a:moveTo>
                    <a:cubicBezTo>
                      <a:pt x="339" y="148"/>
                      <a:pt x="148" y="339"/>
                      <a:pt x="148" y="577"/>
                    </a:cubicBezTo>
                    <a:lnTo>
                      <a:pt x="148" y="898"/>
                    </a:lnTo>
                    <a:cubicBezTo>
                      <a:pt x="148" y="1132"/>
                      <a:pt x="339" y="1328"/>
                      <a:pt x="577" y="1328"/>
                    </a:cubicBezTo>
                    <a:cubicBezTo>
                      <a:pt x="816" y="1328"/>
                      <a:pt x="1006" y="1132"/>
                      <a:pt x="1006" y="898"/>
                    </a:cubicBezTo>
                    <a:lnTo>
                      <a:pt x="1006" y="577"/>
                    </a:lnTo>
                    <a:cubicBezTo>
                      <a:pt x="1006" y="339"/>
                      <a:pt x="816" y="148"/>
                      <a:pt x="577" y="148"/>
                    </a:cubicBezTo>
                    <a:close/>
                    <a:moveTo>
                      <a:pt x="577" y="1471"/>
                    </a:moveTo>
                    <a:cubicBezTo>
                      <a:pt x="261" y="1471"/>
                      <a:pt x="1" y="1215"/>
                      <a:pt x="1" y="898"/>
                    </a:cubicBezTo>
                    <a:lnTo>
                      <a:pt x="1" y="577"/>
                    </a:lnTo>
                    <a:cubicBezTo>
                      <a:pt x="1" y="261"/>
                      <a:pt x="261" y="1"/>
                      <a:pt x="577" y="1"/>
                    </a:cubicBezTo>
                    <a:cubicBezTo>
                      <a:pt x="894" y="1"/>
                      <a:pt x="1149" y="261"/>
                      <a:pt x="1149" y="577"/>
                    </a:cubicBezTo>
                    <a:lnTo>
                      <a:pt x="1149" y="898"/>
                    </a:lnTo>
                    <a:cubicBezTo>
                      <a:pt x="1149" y="1215"/>
                      <a:pt x="894" y="1471"/>
                      <a:pt x="577" y="1471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7" name="Google Shape;2283;p37">
                <a:extLst>
                  <a:ext uri="{FF2B5EF4-FFF2-40B4-BE49-F238E27FC236}">
                    <a16:creationId xmlns:a16="http://schemas.microsoft.com/office/drawing/2014/main" id="{CE1E6C73-87B1-4A4B-A5D3-3DA586439D3F}"/>
                  </a:ext>
                </a:extLst>
              </p:cNvPr>
              <p:cNvSpPr/>
              <p:nvPr/>
            </p:nvSpPr>
            <p:spPr>
              <a:xfrm>
                <a:off x="2988400" y="2567778"/>
                <a:ext cx="315065" cy="311788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759" extrusionOk="0">
                    <a:moveTo>
                      <a:pt x="2255" y="1"/>
                    </a:moveTo>
                    <a:lnTo>
                      <a:pt x="1431" y="1"/>
                    </a:lnTo>
                    <a:lnTo>
                      <a:pt x="1361" y="1"/>
                    </a:lnTo>
                    <a:lnTo>
                      <a:pt x="538" y="1"/>
                    </a:lnTo>
                    <a:lnTo>
                      <a:pt x="0" y="2758"/>
                    </a:lnTo>
                    <a:lnTo>
                      <a:pt x="1361" y="2758"/>
                    </a:lnTo>
                    <a:lnTo>
                      <a:pt x="1431" y="2758"/>
                    </a:lnTo>
                    <a:lnTo>
                      <a:pt x="2788" y="275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8" name="Google Shape;2284;p37">
                <a:extLst>
                  <a:ext uri="{FF2B5EF4-FFF2-40B4-BE49-F238E27FC236}">
                    <a16:creationId xmlns:a16="http://schemas.microsoft.com/office/drawing/2014/main" id="{16EAF646-B94E-4190-BB2C-9D47BFD67B06}"/>
                  </a:ext>
                </a:extLst>
              </p:cNvPr>
              <p:cNvSpPr/>
              <p:nvPr/>
            </p:nvSpPr>
            <p:spPr>
              <a:xfrm>
                <a:off x="3081969" y="2580548"/>
                <a:ext cx="14804" cy="1525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5" extrusionOk="0">
                    <a:moveTo>
                      <a:pt x="130" y="66"/>
                    </a:moveTo>
                    <a:cubicBezTo>
                      <a:pt x="130" y="105"/>
                      <a:pt x="100" y="135"/>
                      <a:pt x="65" y="135"/>
                    </a:cubicBezTo>
                    <a:cubicBezTo>
                      <a:pt x="26" y="135"/>
                      <a:pt x="0" y="105"/>
                      <a:pt x="0" y="66"/>
                    </a:cubicBezTo>
                    <a:cubicBezTo>
                      <a:pt x="0" y="31"/>
                      <a:pt x="26" y="1"/>
                      <a:pt x="65" y="1"/>
                    </a:cubicBezTo>
                    <a:cubicBezTo>
                      <a:pt x="100" y="1"/>
                      <a:pt x="130" y="31"/>
                      <a:pt x="130" y="66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9" name="Google Shape;2285;p37">
                <a:extLst>
                  <a:ext uri="{FF2B5EF4-FFF2-40B4-BE49-F238E27FC236}">
                    <a16:creationId xmlns:a16="http://schemas.microsoft.com/office/drawing/2014/main" id="{5B10D4A3-766E-4D01-A2A1-4DBC0AD14A33}"/>
                  </a:ext>
                </a:extLst>
              </p:cNvPr>
              <p:cNvSpPr/>
              <p:nvPr/>
            </p:nvSpPr>
            <p:spPr>
              <a:xfrm>
                <a:off x="3195088" y="2580548"/>
                <a:ext cx="15369" cy="152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35" y="66"/>
                    </a:moveTo>
                    <a:cubicBezTo>
                      <a:pt x="135" y="105"/>
                      <a:pt x="105" y="135"/>
                      <a:pt x="70" y="135"/>
                    </a:cubicBezTo>
                    <a:cubicBezTo>
                      <a:pt x="31" y="135"/>
                      <a:pt x="1" y="105"/>
                      <a:pt x="1" y="66"/>
                    </a:cubicBezTo>
                    <a:cubicBezTo>
                      <a:pt x="1" y="31"/>
                      <a:pt x="31" y="1"/>
                      <a:pt x="70" y="1"/>
                    </a:cubicBezTo>
                    <a:cubicBezTo>
                      <a:pt x="105" y="1"/>
                      <a:pt x="135" y="31"/>
                      <a:pt x="135" y="66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0" name="Google Shape;2286;p37">
                <a:extLst>
                  <a:ext uri="{FF2B5EF4-FFF2-40B4-BE49-F238E27FC236}">
                    <a16:creationId xmlns:a16="http://schemas.microsoft.com/office/drawing/2014/main" id="{F78B4956-D673-4631-9A16-2865DEB3C08A}"/>
                  </a:ext>
                </a:extLst>
              </p:cNvPr>
              <p:cNvSpPr/>
              <p:nvPr/>
            </p:nvSpPr>
            <p:spPr>
              <a:xfrm>
                <a:off x="3130901" y="2783393"/>
                <a:ext cx="270653" cy="96169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851" extrusionOk="0">
                    <a:moveTo>
                      <a:pt x="2394" y="1"/>
                    </a:moveTo>
                    <a:lnTo>
                      <a:pt x="1" y="1"/>
                    </a:lnTo>
                    <a:lnTo>
                      <a:pt x="1" y="850"/>
                    </a:lnTo>
                    <a:lnTo>
                      <a:pt x="2394" y="85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1" name="Google Shape;2287;p37">
                <a:extLst>
                  <a:ext uri="{FF2B5EF4-FFF2-40B4-BE49-F238E27FC236}">
                    <a16:creationId xmlns:a16="http://schemas.microsoft.com/office/drawing/2014/main" id="{D6283EEE-6CA9-445E-BFA1-82A7EB7073B3}"/>
                  </a:ext>
                </a:extLst>
              </p:cNvPr>
              <p:cNvSpPr/>
              <p:nvPr/>
            </p:nvSpPr>
            <p:spPr>
              <a:xfrm>
                <a:off x="3104005" y="2742711"/>
                <a:ext cx="324897" cy="40796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361" extrusionOk="0">
                    <a:moveTo>
                      <a:pt x="2875" y="1"/>
                    </a:moveTo>
                    <a:lnTo>
                      <a:pt x="0" y="1"/>
                    </a:lnTo>
                    <a:lnTo>
                      <a:pt x="0" y="361"/>
                    </a:lnTo>
                    <a:lnTo>
                      <a:pt x="2875" y="3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2" name="Google Shape;2288;p37">
                <a:extLst>
                  <a:ext uri="{FF2B5EF4-FFF2-40B4-BE49-F238E27FC236}">
                    <a16:creationId xmlns:a16="http://schemas.microsoft.com/office/drawing/2014/main" id="{CBD4DD4E-4CC6-471F-A846-501E2FE7666C}"/>
                  </a:ext>
                </a:extLst>
              </p:cNvPr>
              <p:cNvSpPr/>
              <p:nvPr/>
            </p:nvSpPr>
            <p:spPr>
              <a:xfrm>
                <a:off x="3261310" y="2742711"/>
                <a:ext cx="15708" cy="136852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1" extrusionOk="0">
                    <a:moveTo>
                      <a:pt x="139" y="1"/>
                    </a:moveTo>
                    <a:lnTo>
                      <a:pt x="0" y="1"/>
                    </a:lnTo>
                    <a:lnTo>
                      <a:pt x="0" y="1210"/>
                    </a:lnTo>
                    <a:lnTo>
                      <a:pt x="139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3" name="Google Shape;2289;p37">
                <a:extLst>
                  <a:ext uri="{FF2B5EF4-FFF2-40B4-BE49-F238E27FC236}">
                    <a16:creationId xmlns:a16="http://schemas.microsoft.com/office/drawing/2014/main" id="{6E13DF83-092A-4A17-846E-7647BB643F68}"/>
                  </a:ext>
                </a:extLst>
              </p:cNvPr>
              <p:cNvSpPr/>
              <p:nvPr/>
            </p:nvSpPr>
            <p:spPr>
              <a:xfrm>
                <a:off x="3229442" y="2701125"/>
                <a:ext cx="39779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69" extrusionOk="0">
                    <a:moveTo>
                      <a:pt x="330" y="330"/>
                    </a:moveTo>
                    <a:cubicBezTo>
                      <a:pt x="330" y="330"/>
                      <a:pt x="169" y="0"/>
                      <a:pt x="83" y="18"/>
                    </a:cubicBezTo>
                    <a:cubicBezTo>
                      <a:pt x="0" y="31"/>
                      <a:pt x="35" y="369"/>
                      <a:pt x="35" y="369"/>
                    </a:cubicBezTo>
                    <a:lnTo>
                      <a:pt x="351" y="3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4" name="Google Shape;2290;p37">
                <a:extLst>
                  <a:ext uri="{FF2B5EF4-FFF2-40B4-BE49-F238E27FC236}">
                    <a16:creationId xmlns:a16="http://schemas.microsoft.com/office/drawing/2014/main" id="{D8EFF7B0-BF48-4AE3-9ABA-BF9A42880957}"/>
                  </a:ext>
                </a:extLst>
              </p:cNvPr>
              <p:cNvSpPr/>
              <p:nvPr/>
            </p:nvSpPr>
            <p:spPr>
              <a:xfrm>
                <a:off x="3269107" y="2701125"/>
                <a:ext cx="40231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9" extrusionOk="0">
                    <a:moveTo>
                      <a:pt x="26" y="330"/>
                    </a:moveTo>
                    <a:cubicBezTo>
                      <a:pt x="26" y="330"/>
                      <a:pt x="187" y="0"/>
                      <a:pt x="269" y="18"/>
                    </a:cubicBezTo>
                    <a:cubicBezTo>
                      <a:pt x="356" y="31"/>
                      <a:pt x="317" y="369"/>
                      <a:pt x="317" y="369"/>
                    </a:cubicBezTo>
                    <a:lnTo>
                      <a:pt x="0" y="3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58" name="Google Shape;2291;p37">
              <a:extLst>
                <a:ext uri="{FF2B5EF4-FFF2-40B4-BE49-F238E27FC236}">
                  <a16:creationId xmlns:a16="http://schemas.microsoft.com/office/drawing/2014/main" id="{D90165B8-8F14-4E83-84DF-BD15A1A3A2C5}"/>
                </a:ext>
              </a:extLst>
            </p:cNvPr>
            <p:cNvGrpSpPr/>
            <p:nvPr/>
          </p:nvGrpSpPr>
          <p:grpSpPr>
            <a:xfrm>
              <a:off x="6204271" y="99273"/>
              <a:ext cx="1833011" cy="3145563"/>
              <a:chOff x="3943186" y="2527319"/>
              <a:chExt cx="1283801" cy="2203083"/>
            </a:xfrm>
          </p:grpSpPr>
          <p:sp>
            <p:nvSpPr>
              <p:cNvPr id="259" name="Google Shape;2292;p37">
                <a:extLst>
                  <a:ext uri="{FF2B5EF4-FFF2-40B4-BE49-F238E27FC236}">
                    <a16:creationId xmlns:a16="http://schemas.microsoft.com/office/drawing/2014/main" id="{1A430F71-A31D-4CEC-A4B1-C92499D4E1F5}"/>
                  </a:ext>
                </a:extLst>
              </p:cNvPr>
              <p:cNvSpPr/>
              <p:nvPr/>
            </p:nvSpPr>
            <p:spPr>
              <a:xfrm>
                <a:off x="3945400" y="3319611"/>
                <a:ext cx="1281587" cy="808602"/>
              </a:xfrm>
              <a:custGeom>
                <a:avLst/>
                <a:gdLst/>
                <a:ahLst/>
                <a:cxnLst/>
                <a:rect l="l" t="t" r="r" b="b"/>
                <a:pathLst>
                  <a:path w="12735" h="8035" extrusionOk="0">
                    <a:moveTo>
                      <a:pt x="12712" y="413"/>
                    </a:moveTo>
                    <a:lnTo>
                      <a:pt x="12734" y="7580"/>
                    </a:lnTo>
                    <a:cubicBezTo>
                      <a:pt x="12734" y="7809"/>
                      <a:pt x="12552" y="7996"/>
                      <a:pt x="12322" y="7996"/>
                    </a:cubicBezTo>
                    <a:lnTo>
                      <a:pt x="438" y="8035"/>
                    </a:lnTo>
                    <a:cubicBezTo>
                      <a:pt x="212" y="8035"/>
                      <a:pt x="26" y="7848"/>
                      <a:pt x="26" y="7623"/>
                    </a:cubicBezTo>
                    <a:lnTo>
                      <a:pt x="4" y="452"/>
                    </a:lnTo>
                    <a:cubicBezTo>
                      <a:pt x="0" y="226"/>
                      <a:pt x="186" y="40"/>
                      <a:pt x="412" y="40"/>
                    </a:cubicBezTo>
                    <a:lnTo>
                      <a:pt x="12296" y="1"/>
                    </a:lnTo>
                    <a:cubicBezTo>
                      <a:pt x="12526" y="1"/>
                      <a:pt x="12712" y="187"/>
                      <a:pt x="12712" y="4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0" name="Google Shape;2293;p37">
                <a:extLst>
                  <a:ext uri="{FF2B5EF4-FFF2-40B4-BE49-F238E27FC236}">
                    <a16:creationId xmlns:a16="http://schemas.microsoft.com/office/drawing/2014/main" id="{232EF729-F12D-441E-94C7-999A40919F20}"/>
                  </a:ext>
                </a:extLst>
              </p:cNvPr>
              <p:cNvSpPr/>
              <p:nvPr/>
            </p:nvSpPr>
            <p:spPr>
              <a:xfrm>
                <a:off x="4013429" y="3392067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0" y="1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1" name="Google Shape;2294;p37">
                <a:extLst>
                  <a:ext uri="{FF2B5EF4-FFF2-40B4-BE49-F238E27FC236}">
                    <a16:creationId xmlns:a16="http://schemas.microsoft.com/office/drawing/2014/main" id="{031B8932-B5DE-4405-B6E1-D6436FA84ACD}"/>
                  </a:ext>
                </a:extLst>
              </p:cNvPr>
              <p:cNvSpPr/>
              <p:nvPr/>
            </p:nvSpPr>
            <p:spPr>
              <a:xfrm>
                <a:off x="4112452" y="3391665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2" name="Google Shape;2295;p37">
                <a:extLst>
                  <a:ext uri="{FF2B5EF4-FFF2-40B4-BE49-F238E27FC236}">
                    <a16:creationId xmlns:a16="http://schemas.microsoft.com/office/drawing/2014/main" id="{731C8C5B-E762-403C-8B26-554C9A0E395D}"/>
                  </a:ext>
                </a:extLst>
              </p:cNvPr>
              <p:cNvSpPr/>
              <p:nvPr/>
            </p:nvSpPr>
            <p:spPr>
              <a:xfrm>
                <a:off x="4211476" y="3391162"/>
                <a:ext cx="66419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6" extrusionOk="0">
                    <a:moveTo>
                      <a:pt x="660" y="651"/>
                    </a:moveTo>
                    <a:lnTo>
                      <a:pt x="1" y="656"/>
                    </a:lnTo>
                    <a:lnTo>
                      <a:pt x="1" y="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3" name="Google Shape;2296;p37">
                <a:extLst>
                  <a:ext uri="{FF2B5EF4-FFF2-40B4-BE49-F238E27FC236}">
                    <a16:creationId xmlns:a16="http://schemas.microsoft.com/office/drawing/2014/main" id="{59EFB16B-531A-4414-8953-7B767ABAA160}"/>
                  </a:ext>
                </a:extLst>
              </p:cNvPr>
              <p:cNvSpPr/>
              <p:nvPr/>
            </p:nvSpPr>
            <p:spPr>
              <a:xfrm>
                <a:off x="4310098" y="3390759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4" name="Google Shape;2297;p37">
                <a:extLst>
                  <a:ext uri="{FF2B5EF4-FFF2-40B4-BE49-F238E27FC236}">
                    <a16:creationId xmlns:a16="http://schemas.microsoft.com/office/drawing/2014/main" id="{A95A6B97-E449-46CE-8E14-06C746D150AF}"/>
                  </a:ext>
                </a:extLst>
              </p:cNvPr>
              <p:cNvSpPr/>
              <p:nvPr/>
            </p:nvSpPr>
            <p:spPr>
              <a:xfrm>
                <a:off x="4409122" y="3390759"/>
                <a:ext cx="669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1" extrusionOk="0">
                    <a:moveTo>
                      <a:pt x="664" y="651"/>
                    </a:moveTo>
                    <a:lnTo>
                      <a:pt x="1" y="651"/>
                    </a:lnTo>
                    <a:lnTo>
                      <a:pt x="1" y="1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5" name="Google Shape;2298;p37">
                <a:extLst>
                  <a:ext uri="{FF2B5EF4-FFF2-40B4-BE49-F238E27FC236}">
                    <a16:creationId xmlns:a16="http://schemas.microsoft.com/office/drawing/2014/main" id="{99829009-EDA5-44EE-A92B-07974A0465DF}"/>
                  </a:ext>
                </a:extLst>
              </p:cNvPr>
              <p:cNvSpPr/>
              <p:nvPr/>
            </p:nvSpPr>
            <p:spPr>
              <a:xfrm>
                <a:off x="4507743" y="3390357"/>
                <a:ext cx="669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1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1" y="0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6" name="Google Shape;2299;p37">
                <a:extLst>
                  <a:ext uri="{FF2B5EF4-FFF2-40B4-BE49-F238E27FC236}">
                    <a16:creationId xmlns:a16="http://schemas.microsoft.com/office/drawing/2014/main" id="{121EA432-8F3E-417D-91F9-D85042FC2B21}"/>
                  </a:ext>
                </a:extLst>
              </p:cNvPr>
              <p:cNvSpPr/>
              <p:nvPr/>
            </p:nvSpPr>
            <p:spPr>
              <a:xfrm>
                <a:off x="4602440" y="3390357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7" name="Google Shape;2300;p37">
                <a:extLst>
                  <a:ext uri="{FF2B5EF4-FFF2-40B4-BE49-F238E27FC236}">
                    <a16:creationId xmlns:a16="http://schemas.microsoft.com/office/drawing/2014/main" id="{4790BC9D-E41F-456B-8799-0BF207DD1B61}"/>
                  </a:ext>
                </a:extLst>
              </p:cNvPr>
              <p:cNvSpPr/>
              <p:nvPr/>
            </p:nvSpPr>
            <p:spPr>
              <a:xfrm>
                <a:off x="4705388" y="3389451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8" name="Google Shape;2301;p37">
                <a:extLst>
                  <a:ext uri="{FF2B5EF4-FFF2-40B4-BE49-F238E27FC236}">
                    <a16:creationId xmlns:a16="http://schemas.microsoft.com/office/drawing/2014/main" id="{08F1114C-3144-47BC-94BB-C47F20BB6AE1}"/>
                  </a:ext>
                </a:extLst>
              </p:cNvPr>
              <p:cNvSpPr/>
              <p:nvPr/>
            </p:nvSpPr>
            <p:spPr>
              <a:xfrm>
                <a:off x="4804513" y="3389451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3" y="651"/>
                    </a:moveTo>
                    <a:lnTo>
                      <a:pt x="4" y="651"/>
                    </a:lnTo>
                    <a:lnTo>
                      <a:pt x="0" y="1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9" name="Google Shape;2302;p37">
                <a:extLst>
                  <a:ext uri="{FF2B5EF4-FFF2-40B4-BE49-F238E27FC236}">
                    <a16:creationId xmlns:a16="http://schemas.microsoft.com/office/drawing/2014/main" id="{A0C5FE8A-8E35-4016-BC4F-F6B0E0F87BBD}"/>
                  </a:ext>
                </a:extLst>
              </p:cNvPr>
              <p:cNvSpPr/>
              <p:nvPr/>
            </p:nvSpPr>
            <p:spPr>
              <a:xfrm>
                <a:off x="4903537" y="3389048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0" y="651"/>
                    </a:lnTo>
                    <a:lnTo>
                      <a:pt x="0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0" name="Google Shape;2303;p37">
                <a:extLst>
                  <a:ext uri="{FF2B5EF4-FFF2-40B4-BE49-F238E27FC236}">
                    <a16:creationId xmlns:a16="http://schemas.microsoft.com/office/drawing/2014/main" id="{47330B5C-630E-4A6A-8CF2-712654BF3A52}"/>
                  </a:ext>
                </a:extLst>
              </p:cNvPr>
              <p:cNvSpPr/>
              <p:nvPr/>
            </p:nvSpPr>
            <p:spPr>
              <a:xfrm>
                <a:off x="5002158" y="3388545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3" y="651"/>
                    </a:moveTo>
                    <a:lnTo>
                      <a:pt x="4" y="656"/>
                    </a:lnTo>
                    <a:lnTo>
                      <a:pt x="0" y="5"/>
                    </a:lnTo>
                    <a:lnTo>
                      <a:pt x="663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1" name="Google Shape;2304;p37">
                <a:extLst>
                  <a:ext uri="{FF2B5EF4-FFF2-40B4-BE49-F238E27FC236}">
                    <a16:creationId xmlns:a16="http://schemas.microsoft.com/office/drawing/2014/main" id="{C4D9378A-143E-4B03-B8CD-3273CFF2A718}"/>
                  </a:ext>
                </a:extLst>
              </p:cNvPr>
              <p:cNvSpPr/>
              <p:nvPr/>
            </p:nvSpPr>
            <p:spPr>
              <a:xfrm>
                <a:off x="5101182" y="3388143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2" name="Google Shape;2305;p37">
                <a:extLst>
                  <a:ext uri="{FF2B5EF4-FFF2-40B4-BE49-F238E27FC236}">
                    <a16:creationId xmlns:a16="http://schemas.microsoft.com/office/drawing/2014/main" id="{5CD6FEF0-A2A3-4C16-99E4-D5ECF0F31DC0}"/>
                  </a:ext>
                </a:extLst>
              </p:cNvPr>
              <p:cNvSpPr/>
              <p:nvPr/>
            </p:nvSpPr>
            <p:spPr>
              <a:xfrm>
                <a:off x="4013831" y="3495922"/>
                <a:ext cx="156286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56" extrusionOk="0">
                    <a:moveTo>
                      <a:pt x="1553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3" name="Google Shape;2306;p37">
                <a:extLst>
                  <a:ext uri="{FF2B5EF4-FFF2-40B4-BE49-F238E27FC236}">
                    <a16:creationId xmlns:a16="http://schemas.microsoft.com/office/drawing/2014/main" id="{C965F0D6-463A-4C9B-A95D-AEBF00CBDC81}"/>
                  </a:ext>
                </a:extLst>
              </p:cNvPr>
              <p:cNvSpPr/>
              <p:nvPr/>
            </p:nvSpPr>
            <p:spPr>
              <a:xfrm>
                <a:off x="4107219" y="3495922"/>
                <a:ext cx="62897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1" extrusionOk="0">
                    <a:moveTo>
                      <a:pt x="625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4" name="Google Shape;2307;p37">
                <a:extLst>
                  <a:ext uri="{FF2B5EF4-FFF2-40B4-BE49-F238E27FC236}">
                    <a16:creationId xmlns:a16="http://schemas.microsoft.com/office/drawing/2014/main" id="{D5CAD6D4-1063-4519-94B3-633230D8411C}"/>
                  </a:ext>
                </a:extLst>
              </p:cNvPr>
              <p:cNvSpPr/>
              <p:nvPr/>
            </p:nvSpPr>
            <p:spPr>
              <a:xfrm>
                <a:off x="4200205" y="3495519"/>
                <a:ext cx="62897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1" extrusionOk="0">
                    <a:moveTo>
                      <a:pt x="624" y="650"/>
                    </a:moveTo>
                    <a:lnTo>
                      <a:pt x="4" y="650"/>
                    </a:lnTo>
                    <a:lnTo>
                      <a:pt x="0" y="0"/>
                    </a:lnTo>
                    <a:lnTo>
                      <a:pt x="62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5" name="Google Shape;2308;p37">
                <a:extLst>
                  <a:ext uri="{FF2B5EF4-FFF2-40B4-BE49-F238E27FC236}">
                    <a16:creationId xmlns:a16="http://schemas.microsoft.com/office/drawing/2014/main" id="{8CAD9CEF-AAC3-4483-A748-E0FEA184B4A9}"/>
                  </a:ext>
                </a:extLst>
              </p:cNvPr>
              <p:cNvSpPr/>
              <p:nvPr/>
            </p:nvSpPr>
            <p:spPr>
              <a:xfrm>
                <a:off x="4293493" y="3495016"/>
                <a:ext cx="62998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56" extrusionOk="0">
                    <a:moveTo>
                      <a:pt x="625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6" name="Google Shape;2309;p37">
                <a:extLst>
                  <a:ext uri="{FF2B5EF4-FFF2-40B4-BE49-F238E27FC236}">
                    <a16:creationId xmlns:a16="http://schemas.microsoft.com/office/drawing/2014/main" id="{5AB8A0F5-59F4-4B36-8041-CCB5503E10AF}"/>
                  </a:ext>
                </a:extLst>
              </p:cNvPr>
              <p:cNvSpPr/>
              <p:nvPr/>
            </p:nvSpPr>
            <p:spPr>
              <a:xfrm>
                <a:off x="4386479" y="3495016"/>
                <a:ext cx="62897" cy="65614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2" extrusionOk="0">
                    <a:moveTo>
                      <a:pt x="625" y="651"/>
                    </a:moveTo>
                    <a:lnTo>
                      <a:pt x="5" y="651"/>
                    </a:lnTo>
                    <a:lnTo>
                      <a:pt x="0" y="1"/>
                    </a:lnTo>
                    <a:lnTo>
                      <a:pt x="625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7" name="Google Shape;2310;p37">
                <a:extLst>
                  <a:ext uri="{FF2B5EF4-FFF2-40B4-BE49-F238E27FC236}">
                    <a16:creationId xmlns:a16="http://schemas.microsoft.com/office/drawing/2014/main" id="{03E16E3F-61DB-43B5-890C-D3C6CF0DF0C5}"/>
                  </a:ext>
                </a:extLst>
              </p:cNvPr>
              <p:cNvSpPr/>
              <p:nvPr/>
            </p:nvSpPr>
            <p:spPr>
              <a:xfrm>
                <a:off x="4479867" y="3494613"/>
                <a:ext cx="62897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1" extrusionOk="0">
                    <a:moveTo>
                      <a:pt x="625" y="651"/>
                    </a:moveTo>
                    <a:lnTo>
                      <a:pt x="0" y="651"/>
                    </a:lnTo>
                    <a:lnTo>
                      <a:pt x="0" y="0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8" name="Google Shape;2311;p37">
                <a:extLst>
                  <a:ext uri="{FF2B5EF4-FFF2-40B4-BE49-F238E27FC236}">
                    <a16:creationId xmlns:a16="http://schemas.microsoft.com/office/drawing/2014/main" id="{65B9348E-AE9C-4380-9DB2-C6D8D8A4AB3C}"/>
                  </a:ext>
                </a:extLst>
              </p:cNvPr>
              <p:cNvSpPr/>
              <p:nvPr/>
            </p:nvSpPr>
            <p:spPr>
              <a:xfrm>
                <a:off x="4572753" y="3494211"/>
                <a:ext cx="62998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55" extrusionOk="0">
                    <a:moveTo>
                      <a:pt x="625" y="650"/>
                    </a:moveTo>
                    <a:lnTo>
                      <a:pt x="5" y="655"/>
                    </a:lnTo>
                    <a:lnTo>
                      <a:pt x="1" y="4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9" name="Google Shape;2312;p37">
                <a:extLst>
                  <a:ext uri="{FF2B5EF4-FFF2-40B4-BE49-F238E27FC236}">
                    <a16:creationId xmlns:a16="http://schemas.microsoft.com/office/drawing/2014/main" id="{EF05339B-585C-4F84-BE26-D4DD985925A9}"/>
                  </a:ext>
                </a:extLst>
              </p:cNvPr>
              <p:cNvSpPr/>
              <p:nvPr/>
            </p:nvSpPr>
            <p:spPr>
              <a:xfrm>
                <a:off x="4666141" y="3493708"/>
                <a:ext cx="62897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6" extrusionOk="0">
                    <a:moveTo>
                      <a:pt x="625" y="655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0" name="Google Shape;2313;p37">
                <a:extLst>
                  <a:ext uri="{FF2B5EF4-FFF2-40B4-BE49-F238E27FC236}">
                    <a16:creationId xmlns:a16="http://schemas.microsoft.com/office/drawing/2014/main" id="{C324382E-2D69-4E5D-B898-41B4CE72E434}"/>
                  </a:ext>
                </a:extLst>
              </p:cNvPr>
              <p:cNvSpPr/>
              <p:nvPr/>
            </p:nvSpPr>
            <p:spPr>
              <a:xfrm>
                <a:off x="4759127" y="3493708"/>
                <a:ext cx="63299" cy="6561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52" extrusionOk="0">
                    <a:moveTo>
                      <a:pt x="629" y="651"/>
                    </a:moveTo>
                    <a:lnTo>
                      <a:pt x="4" y="651"/>
                    </a:lnTo>
                    <a:lnTo>
                      <a:pt x="0" y="1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1" name="Google Shape;2314;p37">
                <a:extLst>
                  <a:ext uri="{FF2B5EF4-FFF2-40B4-BE49-F238E27FC236}">
                    <a16:creationId xmlns:a16="http://schemas.microsoft.com/office/drawing/2014/main" id="{1F79B83F-A1E3-4694-850B-C43C99B3D1FF}"/>
                  </a:ext>
                </a:extLst>
              </p:cNvPr>
              <p:cNvSpPr/>
              <p:nvPr/>
            </p:nvSpPr>
            <p:spPr>
              <a:xfrm>
                <a:off x="4852414" y="3493305"/>
                <a:ext cx="62998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56" extrusionOk="0">
                    <a:moveTo>
                      <a:pt x="625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2" name="Google Shape;2315;p37">
                <a:extLst>
                  <a:ext uri="{FF2B5EF4-FFF2-40B4-BE49-F238E27FC236}">
                    <a16:creationId xmlns:a16="http://schemas.microsoft.com/office/drawing/2014/main" id="{1DFBC8CA-0287-4055-9318-44D0AB1F7104}"/>
                  </a:ext>
                </a:extLst>
              </p:cNvPr>
              <p:cNvSpPr/>
              <p:nvPr/>
            </p:nvSpPr>
            <p:spPr>
              <a:xfrm>
                <a:off x="4945400" y="3492903"/>
                <a:ext cx="156286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55" extrusionOk="0">
                    <a:moveTo>
                      <a:pt x="1553" y="650"/>
                    </a:moveTo>
                    <a:lnTo>
                      <a:pt x="5" y="655"/>
                    </a:lnTo>
                    <a:lnTo>
                      <a:pt x="0" y="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3" name="Google Shape;2316;p37">
                <a:extLst>
                  <a:ext uri="{FF2B5EF4-FFF2-40B4-BE49-F238E27FC236}">
                    <a16:creationId xmlns:a16="http://schemas.microsoft.com/office/drawing/2014/main" id="{C7B64633-02D3-4B75-A90E-489098F474B9}"/>
                  </a:ext>
                </a:extLst>
              </p:cNvPr>
              <p:cNvSpPr/>
              <p:nvPr/>
            </p:nvSpPr>
            <p:spPr>
              <a:xfrm>
                <a:off x="5038789" y="3492400"/>
                <a:ext cx="129215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56" extrusionOk="0">
                    <a:moveTo>
                      <a:pt x="1284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4" name="Google Shape;2317;p37">
                <a:extLst>
                  <a:ext uri="{FF2B5EF4-FFF2-40B4-BE49-F238E27FC236}">
                    <a16:creationId xmlns:a16="http://schemas.microsoft.com/office/drawing/2014/main" id="{C0DC49F9-0108-4794-87E6-CE4540A7BC0E}"/>
                  </a:ext>
                </a:extLst>
              </p:cNvPr>
              <p:cNvSpPr/>
              <p:nvPr/>
            </p:nvSpPr>
            <p:spPr>
              <a:xfrm>
                <a:off x="4014334" y="3600179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3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5" name="Google Shape;2318;p37">
                <a:extLst>
                  <a:ext uri="{FF2B5EF4-FFF2-40B4-BE49-F238E27FC236}">
                    <a16:creationId xmlns:a16="http://schemas.microsoft.com/office/drawing/2014/main" id="{0825C825-D834-41A9-B97B-1F90B2A0DFBD}"/>
                  </a:ext>
                </a:extLst>
              </p:cNvPr>
              <p:cNvSpPr/>
              <p:nvPr/>
            </p:nvSpPr>
            <p:spPr>
              <a:xfrm>
                <a:off x="4113358" y="3599776"/>
                <a:ext cx="66419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6" extrusionOk="0">
                    <a:moveTo>
                      <a:pt x="659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6" name="Google Shape;2319;p37">
                <a:extLst>
                  <a:ext uri="{FF2B5EF4-FFF2-40B4-BE49-F238E27FC236}">
                    <a16:creationId xmlns:a16="http://schemas.microsoft.com/office/drawing/2014/main" id="{F377E847-89E2-491E-8FC5-0C80A02C79CD}"/>
                  </a:ext>
                </a:extLst>
              </p:cNvPr>
              <p:cNvSpPr/>
              <p:nvPr/>
            </p:nvSpPr>
            <p:spPr>
              <a:xfrm>
                <a:off x="4211979" y="3599776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4" y="651"/>
                    </a:lnTo>
                    <a:lnTo>
                      <a:pt x="0" y="0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7" name="Google Shape;2320;p37">
                <a:extLst>
                  <a:ext uri="{FF2B5EF4-FFF2-40B4-BE49-F238E27FC236}">
                    <a16:creationId xmlns:a16="http://schemas.microsoft.com/office/drawing/2014/main" id="{0A6BF70F-82CE-47CD-BB38-59E3313CFF7F}"/>
                  </a:ext>
                </a:extLst>
              </p:cNvPr>
              <p:cNvSpPr/>
              <p:nvPr/>
            </p:nvSpPr>
            <p:spPr>
              <a:xfrm>
                <a:off x="4311003" y="3599373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0"/>
                    </a:moveTo>
                    <a:lnTo>
                      <a:pt x="0" y="650"/>
                    </a:lnTo>
                    <a:lnTo>
                      <a:pt x="0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8" name="Google Shape;2321;p37">
                <a:extLst>
                  <a:ext uri="{FF2B5EF4-FFF2-40B4-BE49-F238E27FC236}">
                    <a16:creationId xmlns:a16="http://schemas.microsoft.com/office/drawing/2014/main" id="{22A6DEB1-88E3-4697-924C-7841D1478E87}"/>
                  </a:ext>
                </a:extLst>
              </p:cNvPr>
              <p:cNvSpPr/>
              <p:nvPr/>
            </p:nvSpPr>
            <p:spPr>
              <a:xfrm>
                <a:off x="4409625" y="3598870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5" y="655"/>
                    </a:lnTo>
                    <a:lnTo>
                      <a:pt x="0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9" name="Google Shape;2322;p37">
                <a:extLst>
                  <a:ext uri="{FF2B5EF4-FFF2-40B4-BE49-F238E27FC236}">
                    <a16:creationId xmlns:a16="http://schemas.microsoft.com/office/drawing/2014/main" id="{9A24707C-5497-4FDD-915C-21DC0E005830}"/>
                  </a:ext>
                </a:extLst>
              </p:cNvPr>
              <p:cNvSpPr/>
              <p:nvPr/>
            </p:nvSpPr>
            <p:spPr>
              <a:xfrm>
                <a:off x="4508649" y="3598468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5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0" name="Google Shape;2323;p37">
                <a:extLst>
                  <a:ext uri="{FF2B5EF4-FFF2-40B4-BE49-F238E27FC236}">
                    <a16:creationId xmlns:a16="http://schemas.microsoft.com/office/drawing/2014/main" id="{9431566D-8303-4ADD-9857-AB3F347F4D10}"/>
                  </a:ext>
                </a:extLst>
              </p:cNvPr>
              <p:cNvSpPr/>
              <p:nvPr/>
            </p:nvSpPr>
            <p:spPr>
              <a:xfrm>
                <a:off x="4607270" y="3598468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0" y="0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1" name="Google Shape;2324;p37">
                <a:extLst>
                  <a:ext uri="{FF2B5EF4-FFF2-40B4-BE49-F238E27FC236}">
                    <a16:creationId xmlns:a16="http://schemas.microsoft.com/office/drawing/2014/main" id="{73D227FA-FD10-4DCB-8A3B-6E850568AC6B}"/>
                  </a:ext>
                </a:extLst>
              </p:cNvPr>
              <p:cNvSpPr/>
              <p:nvPr/>
            </p:nvSpPr>
            <p:spPr>
              <a:xfrm>
                <a:off x="4706294" y="3598065"/>
                <a:ext cx="66822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5" extrusionOk="0">
                    <a:moveTo>
                      <a:pt x="664" y="650"/>
                    </a:moveTo>
                    <a:lnTo>
                      <a:pt x="5" y="655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2" name="Google Shape;2325;p37">
                <a:extLst>
                  <a:ext uri="{FF2B5EF4-FFF2-40B4-BE49-F238E27FC236}">
                    <a16:creationId xmlns:a16="http://schemas.microsoft.com/office/drawing/2014/main" id="{402A10FB-4CFA-461C-A909-3FF9F86E55C6}"/>
                  </a:ext>
                </a:extLst>
              </p:cNvPr>
              <p:cNvSpPr/>
              <p:nvPr/>
            </p:nvSpPr>
            <p:spPr>
              <a:xfrm>
                <a:off x="4805318" y="3597562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3" name="Google Shape;2326;p37">
                <a:extLst>
                  <a:ext uri="{FF2B5EF4-FFF2-40B4-BE49-F238E27FC236}">
                    <a16:creationId xmlns:a16="http://schemas.microsoft.com/office/drawing/2014/main" id="{0A1D30FB-9B0F-4CA1-8302-F3AB149E6C82}"/>
                  </a:ext>
                </a:extLst>
              </p:cNvPr>
              <p:cNvSpPr/>
              <p:nvPr/>
            </p:nvSpPr>
            <p:spPr>
              <a:xfrm>
                <a:off x="4903939" y="3597562"/>
                <a:ext cx="66822" cy="65614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2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1" y="1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4" name="Google Shape;2327;p37">
                <a:extLst>
                  <a:ext uri="{FF2B5EF4-FFF2-40B4-BE49-F238E27FC236}">
                    <a16:creationId xmlns:a16="http://schemas.microsoft.com/office/drawing/2014/main" id="{B0003BDA-062E-4234-BFC7-1C95EC074FCD}"/>
                  </a:ext>
                </a:extLst>
              </p:cNvPr>
              <p:cNvSpPr/>
              <p:nvPr/>
            </p:nvSpPr>
            <p:spPr>
              <a:xfrm>
                <a:off x="5002963" y="3597160"/>
                <a:ext cx="669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1" extrusionOk="0">
                    <a:moveTo>
                      <a:pt x="664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5" name="Google Shape;2328;p37">
                <a:extLst>
                  <a:ext uri="{FF2B5EF4-FFF2-40B4-BE49-F238E27FC236}">
                    <a16:creationId xmlns:a16="http://schemas.microsoft.com/office/drawing/2014/main" id="{D90989D2-5BEB-4543-8571-52728A4822D3}"/>
                  </a:ext>
                </a:extLst>
              </p:cNvPr>
              <p:cNvSpPr/>
              <p:nvPr/>
            </p:nvSpPr>
            <p:spPr>
              <a:xfrm>
                <a:off x="5101584" y="3596757"/>
                <a:ext cx="66922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5" extrusionOk="0">
                    <a:moveTo>
                      <a:pt x="664" y="650"/>
                    </a:moveTo>
                    <a:lnTo>
                      <a:pt x="5" y="655"/>
                    </a:lnTo>
                    <a:lnTo>
                      <a:pt x="1" y="4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6" name="Google Shape;2329;p37">
                <a:extLst>
                  <a:ext uri="{FF2B5EF4-FFF2-40B4-BE49-F238E27FC236}">
                    <a16:creationId xmlns:a16="http://schemas.microsoft.com/office/drawing/2014/main" id="{E28A6E49-EC3A-4DBF-AE2F-1677078191EB}"/>
                  </a:ext>
                </a:extLst>
              </p:cNvPr>
              <p:cNvSpPr/>
              <p:nvPr/>
            </p:nvSpPr>
            <p:spPr>
              <a:xfrm>
                <a:off x="4014737" y="3704435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3" y="651"/>
                    </a:moveTo>
                    <a:lnTo>
                      <a:pt x="0" y="656"/>
                    </a:lnTo>
                    <a:lnTo>
                      <a:pt x="0" y="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7" name="Google Shape;2330;p37">
                <a:extLst>
                  <a:ext uri="{FF2B5EF4-FFF2-40B4-BE49-F238E27FC236}">
                    <a16:creationId xmlns:a16="http://schemas.microsoft.com/office/drawing/2014/main" id="{433AB9F7-BAE8-4167-A08A-5D2209E3834D}"/>
                  </a:ext>
                </a:extLst>
              </p:cNvPr>
              <p:cNvSpPr/>
              <p:nvPr/>
            </p:nvSpPr>
            <p:spPr>
              <a:xfrm>
                <a:off x="4108930" y="3704033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4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8" name="Google Shape;2331;p37">
                <a:extLst>
                  <a:ext uri="{FF2B5EF4-FFF2-40B4-BE49-F238E27FC236}">
                    <a16:creationId xmlns:a16="http://schemas.microsoft.com/office/drawing/2014/main" id="{AF8ACDD1-1EC6-4CF0-AA12-6834395D24B1}"/>
                  </a:ext>
                </a:extLst>
              </p:cNvPr>
              <p:cNvSpPr/>
              <p:nvPr/>
            </p:nvSpPr>
            <p:spPr>
              <a:xfrm>
                <a:off x="4203627" y="3704033"/>
                <a:ext cx="63803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1" extrusionOk="0">
                    <a:moveTo>
                      <a:pt x="634" y="651"/>
                    </a:moveTo>
                    <a:lnTo>
                      <a:pt x="1" y="651"/>
                    </a:lnTo>
                    <a:lnTo>
                      <a:pt x="1" y="1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9" name="Google Shape;2332;p37">
                <a:extLst>
                  <a:ext uri="{FF2B5EF4-FFF2-40B4-BE49-F238E27FC236}">
                    <a16:creationId xmlns:a16="http://schemas.microsoft.com/office/drawing/2014/main" id="{470D5917-2F04-44FF-812A-BAC3B56D8F2F}"/>
                  </a:ext>
                </a:extLst>
              </p:cNvPr>
              <p:cNvSpPr/>
              <p:nvPr/>
            </p:nvSpPr>
            <p:spPr>
              <a:xfrm>
                <a:off x="4297921" y="3703630"/>
                <a:ext cx="63803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1" extrusionOk="0">
                    <a:moveTo>
                      <a:pt x="633" y="651"/>
                    </a:moveTo>
                    <a:lnTo>
                      <a:pt x="5" y="651"/>
                    </a:lnTo>
                    <a:lnTo>
                      <a:pt x="0" y="0"/>
                    </a:lnTo>
                    <a:lnTo>
                      <a:pt x="633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0" name="Google Shape;2333;p37">
                <a:extLst>
                  <a:ext uri="{FF2B5EF4-FFF2-40B4-BE49-F238E27FC236}">
                    <a16:creationId xmlns:a16="http://schemas.microsoft.com/office/drawing/2014/main" id="{CD73EA74-978A-411E-8682-0F37A960A11A}"/>
                  </a:ext>
                </a:extLst>
              </p:cNvPr>
              <p:cNvSpPr/>
              <p:nvPr/>
            </p:nvSpPr>
            <p:spPr>
              <a:xfrm>
                <a:off x="4392618" y="3703127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3" y="651"/>
                    </a:moveTo>
                    <a:lnTo>
                      <a:pt x="0" y="656"/>
                    </a:lnTo>
                    <a:lnTo>
                      <a:pt x="0" y="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1" name="Google Shape;2334;p37">
                <a:extLst>
                  <a:ext uri="{FF2B5EF4-FFF2-40B4-BE49-F238E27FC236}">
                    <a16:creationId xmlns:a16="http://schemas.microsoft.com/office/drawing/2014/main" id="{1BECCA50-0D7B-43A0-8897-882BA4CF3F3C}"/>
                  </a:ext>
                </a:extLst>
              </p:cNvPr>
              <p:cNvSpPr/>
              <p:nvPr/>
            </p:nvSpPr>
            <p:spPr>
              <a:xfrm>
                <a:off x="4486811" y="3702725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4" y="655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2" name="Google Shape;2335;p37">
                <a:extLst>
                  <a:ext uri="{FF2B5EF4-FFF2-40B4-BE49-F238E27FC236}">
                    <a16:creationId xmlns:a16="http://schemas.microsoft.com/office/drawing/2014/main" id="{C99BC8DB-6F20-4619-BD53-8AB96C17D5C3}"/>
                  </a:ext>
                </a:extLst>
              </p:cNvPr>
              <p:cNvSpPr/>
              <p:nvPr/>
            </p:nvSpPr>
            <p:spPr>
              <a:xfrm>
                <a:off x="4581105" y="3702725"/>
                <a:ext cx="63803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1" extrusionOk="0">
                    <a:moveTo>
                      <a:pt x="633" y="651"/>
                    </a:moveTo>
                    <a:lnTo>
                      <a:pt x="4" y="651"/>
                    </a:lnTo>
                    <a:lnTo>
                      <a:pt x="0" y="1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3" name="Google Shape;2336;p37">
                <a:extLst>
                  <a:ext uri="{FF2B5EF4-FFF2-40B4-BE49-F238E27FC236}">
                    <a16:creationId xmlns:a16="http://schemas.microsoft.com/office/drawing/2014/main" id="{D94E4A72-3BE4-4607-B92C-417C84FD6D31}"/>
                  </a:ext>
                </a:extLst>
              </p:cNvPr>
              <p:cNvSpPr/>
              <p:nvPr/>
            </p:nvSpPr>
            <p:spPr>
              <a:xfrm>
                <a:off x="4675802" y="3702322"/>
                <a:ext cx="63803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5" extrusionOk="0">
                    <a:moveTo>
                      <a:pt x="633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4" name="Google Shape;2337;p37">
                <a:extLst>
                  <a:ext uri="{FF2B5EF4-FFF2-40B4-BE49-F238E27FC236}">
                    <a16:creationId xmlns:a16="http://schemas.microsoft.com/office/drawing/2014/main" id="{E513EFA9-C237-4C58-ABEF-8EA231A8FDFE}"/>
                  </a:ext>
                </a:extLst>
              </p:cNvPr>
              <p:cNvSpPr/>
              <p:nvPr/>
            </p:nvSpPr>
            <p:spPr>
              <a:xfrm>
                <a:off x="4769995" y="3701819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4" y="651"/>
                    </a:moveTo>
                    <a:lnTo>
                      <a:pt x="5" y="656"/>
                    </a:lnTo>
                    <a:lnTo>
                      <a:pt x="1" y="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5" name="Google Shape;2338;p37">
                <a:extLst>
                  <a:ext uri="{FF2B5EF4-FFF2-40B4-BE49-F238E27FC236}">
                    <a16:creationId xmlns:a16="http://schemas.microsoft.com/office/drawing/2014/main" id="{AF682AF5-332F-414C-9F2D-A1DED834B59A}"/>
                  </a:ext>
                </a:extLst>
              </p:cNvPr>
              <p:cNvSpPr/>
              <p:nvPr/>
            </p:nvSpPr>
            <p:spPr>
              <a:xfrm>
                <a:off x="4801896" y="3701819"/>
                <a:ext cx="126599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656" extrusionOk="0">
                    <a:moveTo>
                      <a:pt x="1257" y="651"/>
                    </a:moveTo>
                    <a:lnTo>
                      <a:pt x="4" y="656"/>
                    </a:lnTo>
                    <a:lnTo>
                      <a:pt x="0" y="5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6" name="Google Shape;2339;p37">
                <a:extLst>
                  <a:ext uri="{FF2B5EF4-FFF2-40B4-BE49-F238E27FC236}">
                    <a16:creationId xmlns:a16="http://schemas.microsoft.com/office/drawing/2014/main" id="{242942C9-9909-45F6-802D-59EE46B63269}"/>
                  </a:ext>
                </a:extLst>
              </p:cNvPr>
              <p:cNvSpPr/>
              <p:nvPr/>
            </p:nvSpPr>
            <p:spPr>
              <a:xfrm>
                <a:off x="4958885" y="3701416"/>
                <a:ext cx="63803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1" extrusionOk="0">
                    <a:moveTo>
                      <a:pt x="634" y="651"/>
                    </a:moveTo>
                    <a:lnTo>
                      <a:pt x="5" y="651"/>
                    </a:lnTo>
                    <a:lnTo>
                      <a:pt x="1" y="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7" name="Google Shape;2340;p37">
                <a:extLst>
                  <a:ext uri="{FF2B5EF4-FFF2-40B4-BE49-F238E27FC236}">
                    <a16:creationId xmlns:a16="http://schemas.microsoft.com/office/drawing/2014/main" id="{C2359B14-643C-4B9C-B56B-63AD210FADA6}"/>
                  </a:ext>
                </a:extLst>
              </p:cNvPr>
              <p:cNvSpPr/>
              <p:nvPr/>
            </p:nvSpPr>
            <p:spPr>
              <a:xfrm>
                <a:off x="5053582" y="3701014"/>
                <a:ext cx="115328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55" extrusionOk="0">
                    <a:moveTo>
                      <a:pt x="1145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8" name="Google Shape;2341;p37">
                <a:extLst>
                  <a:ext uri="{FF2B5EF4-FFF2-40B4-BE49-F238E27FC236}">
                    <a16:creationId xmlns:a16="http://schemas.microsoft.com/office/drawing/2014/main" id="{24183022-2A0E-42B3-B304-8C15B22AC129}"/>
                  </a:ext>
                </a:extLst>
              </p:cNvPr>
              <p:cNvSpPr/>
              <p:nvPr/>
            </p:nvSpPr>
            <p:spPr>
              <a:xfrm>
                <a:off x="4015139" y="3808793"/>
                <a:ext cx="66419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1" extrusionOk="0">
                    <a:moveTo>
                      <a:pt x="660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9" name="Google Shape;2342;p37">
                <a:extLst>
                  <a:ext uri="{FF2B5EF4-FFF2-40B4-BE49-F238E27FC236}">
                    <a16:creationId xmlns:a16="http://schemas.microsoft.com/office/drawing/2014/main" id="{787BF552-178F-48BA-B0D1-DFB866015A74}"/>
                  </a:ext>
                </a:extLst>
              </p:cNvPr>
              <p:cNvSpPr/>
              <p:nvPr/>
            </p:nvSpPr>
            <p:spPr>
              <a:xfrm>
                <a:off x="4113761" y="3808290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5" y="656"/>
                    </a:lnTo>
                    <a:lnTo>
                      <a:pt x="1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0" name="Google Shape;2343;p37">
                <a:extLst>
                  <a:ext uri="{FF2B5EF4-FFF2-40B4-BE49-F238E27FC236}">
                    <a16:creationId xmlns:a16="http://schemas.microsoft.com/office/drawing/2014/main" id="{86A758FB-9219-4F71-9B08-78774B70CF5C}"/>
                  </a:ext>
                </a:extLst>
              </p:cNvPr>
              <p:cNvSpPr/>
              <p:nvPr/>
            </p:nvSpPr>
            <p:spPr>
              <a:xfrm>
                <a:off x="4212785" y="3807887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1" name="Google Shape;2344;p37">
                <a:extLst>
                  <a:ext uri="{FF2B5EF4-FFF2-40B4-BE49-F238E27FC236}">
                    <a16:creationId xmlns:a16="http://schemas.microsoft.com/office/drawing/2014/main" id="{B8BE7420-D432-42AB-AE9E-7ECC50E2CEF4}"/>
                  </a:ext>
                </a:extLst>
              </p:cNvPr>
              <p:cNvSpPr/>
              <p:nvPr/>
            </p:nvSpPr>
            <p:spPr>
              <a:xfrm>
                <a:off x="4311406" y="3807887"/>
                <a:ext cx="669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1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1" y="1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2" name="Google Shape;2345;p37">
                <a:extLst>
                  <a:ext uri="{FF2B5EF4-FFF2-40B4-BE49-F238E27FC236}">
                    <a16:creationId xmlns:a16="http://schemas.microsoft.com/office/drawing/2014/main" id="{D33280E8-E0EA-4A9A-AAE6-E828AE030FCD}"/>
                  </a:ext>
                </a:extLst>
              </p:cNvPr>
              <p:cNvSpPr/>
              <p:nvPr/>
            </p:nvSpPr>
            <p:spPr>
              <a:xfrm>
                <a:off x="4410430" y="3806579"/>
                <a:ext cx="363594" cy="66419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660" extrusionOk="0">
                    <a:moveTo>
                      <a:pt x="3613" y="651"/>
                    </a:moveTo>
                    <a:lnTo>
                      <a:pt x="1" y="660"/>
                    </a:lnTo>
                    <a:lnTo>
                      <a:pt x="1" y="9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3" name="Google Shape;2346;p37">
                <a:extLst>
                  <a:ext uri="{FF2B5EF4-FFF2-40B4-BE49-F238E27FC236}">
                    <a16:creationId xmlns:a16="http://schemas.microsoft.com/office/drawing/2014/main" id="{B837FA45-29F1-4777-86B8-EC69BD918044}"/>
                  </a:ext>
                </a:extLst>
              </p:cNvPr>
              <p:cNvSpPr/>
              <p:nvPr/>
            </p:nvSpPr>
            <p:spPr>
              <a:xfrm>
                <a:off x="4509051" y="3806981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5" y="656"/>
                    </a:lnTo>
                    <a:lnTo>
                      <a:pt x="1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Google Shape;2347;p37">
                <a:extLst>
                  <a:ext uri="{FF2B5EF4-FFF2-40B4-BE49-F238E27FC236}">
                    <a16:creationId xmlns:a16="http://schemas.microsoft.com/office/drawing/2014/main" id="{BAE4F711-DBC5-4A65-9995-C0775AB71959}"/>
                  </a:ext>
                </a:extLst>
              </p:cNvPr>
              <p:cNvSpPr/>
              <p:nvPr/>
            </p:nvSpPr>
            <p:spPr>
              <a:xfrm>
                <a:off x="4608075" y="3806579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Google Shape;2348;p37">
                <a:extLst>
                  <a:ext uri="{FF2B5EF4-FFF2-40B4-BE49-F238E27FC236}">
                    <a16:creationId xmlns:a16="http://schemas.microsoft.com/office/drawing/2014/main" id="{3670BE50-0813-4151-A3EF-A6C4689226C0}"/>
                  </a:ext>
                </a:extLst>
              </p:cNvPr>
              <p:cNvSpPr/>
              <p:nvPr/>
            </p:nvSpPr>
            <p:spPr>
              <a:xfrm>
                <a:off x="4707200" y="3806579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0" y="651"/>
                    </a:lnTo>
                    <a:lnTo>
                      <a:pt x="0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6" name="Google Shape;2349;p37">
                <a:extLst>
                  <a:ext uri="{FF2B5EF4-FFF2-40B4-BE49-F238E27FC236}">
                    <a16:creationId xmlns:a16="http://schemas.microsoft.com/office/drawing/2014/main" id="{CC7A3521-D6B3-4FA2-9743-B46CB5A5A935}"/>
                  </a:ext>
                </a:extLst>
              </p:cNvPr>
              <p:cNvSpPr/>
              <p:nvPr/>
            </p:nvSpPr>
            <p:spPr>
              <a:xfrm>
                <a:off x="4805821" y="3806176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3" y="651"/>
                    </a:moveTo>
                    <a:lnTo>
                      <a:pt x="4" y="651"/>
                    </a:lnTo>
                    <a:lnTo>
                      <a:pt x="0" y="0"/>
                    </a:lnTo>
                    <a:lnTo>
                      <a:pt x="663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Google Shape;2350;p37">
                <a:extLst>
                  <a:ext uri="{FF2B5EF4-FFF2-40B4-BE49-F238E27FC236}">
                    <a16:creationId xmlns:a16="http://schemas.microsoft.com/office/drawing/2014/main" id="{B8B771F1-DEBB-475A-A476-4CB8B500801A}"/>
                  </a:ext>
                </a:extLst>
              </p:cNvPr>
              <p:cNvSpPr/>
              <p:nvPr/>
            </p:nvSpPr>
            <p:spPr>
              <a:xfrm>
                <a:off x="4904845" y="3805673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0" y="656"/>
                    </a:lnTo>
                    <a:lnTo>
                      <a:pt x="0" y="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Google Shape;2351;p37">
                <a:extLst>
                  <a:ext uri="{FF2B5EF4-FFF2-40B4-BE49-F238E27FC236}">
                    <a16:creationId xmlns:a16="http://schemas.microsoft.com/office/drawing/2014/main" id="{287D2C15-2761-470A-8925-27BD3D7CD130}"/>
                  </a:ext>
                </a:extLst>
              </p:cNvPr>
              <p:cNvSpPr/>
              <p:nvPr/>
            </p:nvSpPr>
            <p:spPr>
              <a:xfrm>
                <a:off x="5003466" y="3805271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4" y="655"/>
                    </a:lnTo>
                    <a:lnTo>
                      <a:pt x="0" y="5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Google Shape;2352;p37">
                <a:extLst>
                  <a:ext uri="{FF2B5EF4-FFF2-40B4-BE49-F238E27FC236}">
                    <a16:creationId xmlns:a16="http://schemas.microsoft.com/office/drawing/2014/main" id="{FE6EBBCF-D115-4E52-94D0-C95D6C6FA409}"/>
                  </a:ext>
                </a:extLst>
              </p:cNvPr>
              <p:cNvSpPr/>
              <p:nvPr/>
            </p:nvSpPr>
            <p:spPr>
              <a:xfrm>
                <a:off x="5102490" y="3805271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0" y="651"/>
                    </a:lnTo>
                    <a:lnTo>
                      <a:pt x="0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0" name="Google Shape;2353;p37">
                <a:extLst>
                  <a:ext uri="{FF2B5EF4-FFF2-40B4-BE49-F238E27FC236}">
                    <a16:creationId xmlns:a16="http://schemas.microsoft.com/office/drawing/2014/main" id="{C555D34F-9364-4AC3-B974-5ACFDB2A5E6C}"/>
                  </a:ext>
                </a:extLst>
              </p:cNvPr>
              <p:cNvSpPr/>
              <p:nvPr/>
            </p:nvSpPr>
            <p:spPr>
              <a:xfrm>
                <a:off x="4410933" y="3912647"/>
                <a:ext cx="363494" cy="177218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1761" extrusionOk="0">
                    <a:moveTo>
                      <a:pt x="3612" y="1752"/>
                    </a:moveTo>
                    <a:lnTo>
                      <a:pt x="5" y="1760"/>
                    </a:lnTo>
                    <a:lnTo>
                      <a:pt x="0" y="9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Google Shape;2354;p37">
                <a:extLst>
                  <a:ext uri="{FF2B5EF4-FFF2-40B4-BE49-F238E27FC236}">
                    <a16:creationId xmlns:a16="http://schemas.microsoft.com/office/drawing/2014/main" id="{56C0FA6C-2A73-4E90-91BF-0A10334B732E}"/>
                  </a:ext>
                </a:extLst>
              </p:cNvPr>
              <p:cNvSpPr/>
              <p:nvPr/>
            </p:nvSpPr>
            <p:spPr>
              <a:xfrm>
                <a:off x="4567117" y="3644659"/>
                <a:ext cx="454770" cy="87582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8703" extrusionOk="0">
                    <a:moveTo>
                      <a:pt x="2459" y="4389"/>
                    </a:moveTo>
                    <a:lnTo>
                      <a:pt x="2459" y="4419"/>
                    </a:lnTo>
                    <a:lnTo>
                      <a:pt x="2446" y="4380"/>
                    </a:lnTo>
                    <a:close/>
                    <a:moveTo>
                      <a:pt x="4518" y="8694"/>
                    </a:moveTo>
                    <a:lnTo>
                      <a:pt x="4510" y="6192"/>
                    </a:lnTo>
                    <a:lnTo>
                      <a:pt x="4505" y="4168"/>
                    </a:lnTo>
                    <a:lnTo>
                      <a:pt x="4501" y="2750"/>
                    </a:lnTo>
                    <a:cubicBezTo>
                      <a:pt x="4501" y="2559"/>
                      <a:pt x="4319" y="2407"/>
                      <a:pt x="4102" y="2407"/>
                    </a:cubicBezTo>
                    <a:cubicBezTo>
                      <a:pt x="3881" y="2407"/>
                      <a:pt x="3703" y="2563"/>
                      <a:pt x="3703" y="2750"/>
                    </a:cubicBezTo>
                    <a:lnTo>
                      <a:pt x="3707" y="3396"/>
                    </a:lnTo>
                    <a:lnTo>
                      <a:pt x="3707" y="3396"/>
                    </a:lnTo>
                    <a:lnTo>
                      <a:pt x="3703" y="2243"/>
                    </a:lnTo>
                    <a:cubicBezTo>
                      <a:pt x="3703" y="2052"/>
                      <a:pt x="3521" y="1900"/>
                      <a:pt x="3304" y="1900"/>
                    </a:cubicBezTo>
                    <a:cubicBezTo>
                      <a:pt x="3113" y="1900"/>
                      <a:pt x="2957" y="2013"/>
                      <a:pt x="2918" y="2164"/>
                    </a:cubicBezTo>
                    <a:lnTo>
                      <a:pt x="2914" y="1865"/>
                    </a:lnTo>
                    <a:cubicBezTo>
                      <a:pt x="2914" y="1644"/>
                      <a:pt x="2706" y="1466"/>
                      <a:pt x="2450" y="1466"/>
                    </a:cubicBezTo>
                    <a:cubicBezTo>
                      <a:pt x="2190" y="1466"/>
                      <a:pt x="1982" y="1649"/>
                      <a:pt x="1982" y="1870"/>
                    </a:cubicBezTo>
                    <a:lnTo>
                      <a:pt x="1986" y="2273"/>
                    </a:lnTo>
                    <a:cubicBezTo>
                      <a:pt x="1882" y="1458"/>
                      <a:pt x="1769" y="534"/>
                      <a:pt x="1765" y="517"/>
                    </a:cubicBezTo>
                    <a:cubicBezTo>
                      <a:pt x="1726" y="257"/>
                      <a:pt x="1756" y="1"/>
                      <a:pt x="1371" y="1"/>
                    </a:cubicBezTo>
                    <a:cubicBezTo>
                      <a:pt x="941" y="1"/>
                      <a:pt x="1002" y="356"/>
                      <a:pt x="1002" y="356"/>
                    </a:cubicBezTo>
                    <a:lnTo>
                      <a:pt x="1076" y="4545"/>
                    </a:lnTo>
                    <a:lnTo>
                      <a:pt x="837" y="4016"/>
                    </a:lnTo>
                    <a:cubicBezTo>
                      <a:pt x="837" y="4016"/>
                      <a:pt x="777" y="3283"/>
                      <a:pt x="638" y="3019"/>
                    </a:cubicBezTo>
                    <a:cubicBezTo>
                      <a:pt x="499" y="2750"/>
                      <a:pt x="31" y="2893"/>
                      <a:pt x="31" y="2893"/>
                    </a:cubicBezTo>
                    <a:lnTo>
                      <a:pt x="0" y="3998"/>
                    </a:lnTo>
                    <a:lnTo>
                      <a:pt x="373" y="5447"/>
                    </a:lnTo>
                    <a:lnTo>
                      <a:pt x="2051" y="7198"/>
                    </a:lnTo>
                    <a:lnTo>
                      <a:pt x="2056" y="8703"/>
                    </a:lnTo>
                    <a:lnTo>
                      <a:pt x="2940" y="8698"/>
                    </a:lnTo>
                    <a:lnTo>
                      <a:pt x="2940" y="8698"/>
                    </a:lnTo>
                    <a:close/>
                  </a:path>
                </a:pathLst>
              </a:custGeom>
              <a:solidFill>
                <a:srgbClr val="FFAA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Google Shape;2355;p37">
                <a:extLst>
                  <a:ext uri="{FF2B5EF4-FFF2-40B4-BE49-F238E27FC236}">
                    <a16:creationId xmlns:a16="http://schemas.microsoft.com/office/drawing/2014/main" id="{85629CEA-2FE5-4293-817B-00B19BD7AB56}"/>
                  </a:ext>
                </a:extLst>
              </p:cNvPr>
              <p:cNvSpPr/>
              <p:nvPr/>
            </p:nvSpPr>
            <p:spPr>
              <a:xfrm>
                <a:off x="4684456" y="4427491"/>
                <a:ext cx="380199" cy="302911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3010" extrusionOk="0">
                    <a:moveTo>
                      <a:pt x="3768" y="0"/>
                    </a:moveTo>
                    <a:lnTo>
                      <a:pt x="942" y="13"/>
                    </a:lnTo>
                    <a:lnTo>
                      <a:pt x="1" y="13"/>
                    </a:lnTo>
                    <a:lnTo>
                      <a:pt x="9" y="3009"/>
                    </a:lnTo>
                    <a:lnTo>
                      <a:pt x="3777" y="29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3" name="Google Shape;2356;p37">
                <a:extLst>
                  <a:ext uri="{FF2B5EF4-FFF2-40B4-BE49-F238E27FC236}">
                    <a16:creationId xmlns:a16="http://schemas.microsoft.com/office/drawing/2014/main" id="{72310D74-0594-446F-8D02-E3655B4959E8}"/>
                  </a:ext>
                </a:extLst>
              </p:cNvPr>
              <p:cNvSpPr/>
              <p:nvPr/>
            </p:nvSpPr>
            <p:spPr>
              <a:xfrm>
                <a:off x="4707602" y="4376872"/>
                <a:ext cx="331290" cy="50720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504" extrusionOk="0">
                    <a:moveTo>
                      <a:pt x="3291" y="0"/>
                    </a:moveTo>
                    <a:lnTo>
                      <a:pt x="1" y="0"/>
                    </a:lnTo>
                    <a:lnTo>
                      <a:pt x="1" y="503"/>
                    </a:lnTo>
                    <a:lnTo>
                      <a:pt x="329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4" name="Google Shape;2357;p37">
                <a:extLst>
                  <a:ext uri="{FF2B5EF4-FFF2-40B4-BE49-F238E27FC236}">
                    <a16:creationId xmlns:a16="http://schemas.microsoft.com/office/drawing/2014/main" id="{E9CC83AC-29F9-4467-82B4-37945F5230D2}"/>
                  </a:ext>
                </a:extLst>
              </p:cNvPr>
              <p:cNvSpPr/>
              <p:nvPr/>
            </p:nvSpPr>
            <p:spPr>
              <a:xfrm>
                <a:off x="3943186" y="2527319"/>
                <a:ext cx="1281084" cy="793708"/>
              </a:xfrm>
              <a:custGeom>
                <a:avLst/>
                <a:gdLst/>
                <a:ahLst/>
                <a:cxnLst/>
                <a:rect l="l" t="t" r="r" b="b"/>
                <a:pathLst>
                  <a:path w="12730" h="7887" extrusionOk="0">
                    <a:moveTo>
                      <a:pt x="12730" y="7436"/>
                    </a:moveTo>
                    <a:cubicBezTo>
                      <a:pt x="12730" y="7661"/>
                      <a:pt x="12548" y="7848"/>
                      <a:pt x="12318" y="7848"/>
                    </a:cubicBezTo>
                    <a:lnTo>
                      <a:pt x="434" y="7887"/>
                    </a:lnTo>
                    <a:cubicBezTo>
                      <a:pt x="408" y="7887"/>
                      <a:pt x="382" y="7887"/>
                      <a:pt x="356" y="7883"/>
                    </a:cubicBezTo>
                    <a:cubicBezTo>
                      <a:pt x="243" y="7861"/>
                      <a:pt x="148" y="7791"/>
                      <a:pt x="87" y="7696"/>
                    </a:cubicBezTo>
                    <a:cubicBezTo>
                      <a:pt x="48" y="7635"/>
                      <a:pt x="22" y="7557"/>
                      <a:pt x="22" y="7479"/>
                    </a:cubicBezTo>
                    <a:lnTo>
                      <a:pt x="0" y="455"/>
                    </a:lnTo>
                    <a:cubicBezTo>
                      <a:pt x="0" y="230"/>
                      <a:pt x="182" y="44"/>
                      <a:pt x="408" y="44"/>
                    </a:cubicBezTo>
                    <a:lnTo>
                      <a:pt x="8221" y="18"/>
                    </a:lnTo>
                    <a:lnTo>
                      <a:pt x="12292" y="5"/>
                    </a:lnTo>
                    <a:cubicBezTo>
                      <a:pt x="12522" y="0"/>
                      <a:pt x="12708" y="187"/>
                      <a:pt x="12708" y="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5" name="Google Shape;2358;p37">
                <a:extLst>
                  <a:ext uri="{FF2B5EF4-FFF2-40B4-BE49-F238E27FC236}">
                    <a16:creationId xmlns:a16="http://schemas.microsoft.com/office/drawing/2014/main" id="{C848DBC7-B519-47D4-A4D6-680D94E9B6BD}"/>
                  </a:ext>
                </a:extLst>
              </p:cNvPr>
              <p:cNvSpPr/>
              <p:nvPr/>
            </p:nvSpPr>
            <p:spPr>
              <a:xfrm>
                <a:off x="4003365" y="2607525"/>
                <a:ext cx="1150661" cy="672041"/>
              </a:xfrm>
              <a:custGeom>
                <a:avLst/>
                <a:gdLst/>
                <a:ahLst/>
                <a:cxnLst/>
                <a:rect l="l" t="t" r="r" b="b"/>
                <a:pathLst>
                  <a:path w="11434" h="6678" extrusionOk="0">
                    <a:moveTo>
                      <a:pt x="11434" y="6639"/>
                    </a:moveTo>
                    <a:lnTo>
                      <a:pt x="22" y="6678"/>
                    </a:lnTo>
                    <a:lnTo>
                      <a:pt x="1" y="40"/>
                    </a:lnTo>
                    <a:lnTo>
                      <a:pt x="114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6" name="Google Shape;2359;p37">
                <a:extLst>
                  <a:ext uri="{FF2B5EF4-FFF2-40B4-BE49-F238E27FC236}">
                    <a16:creationId xmlns:a16="http://schemas.microsoft.com/office/drawing/2014/main" id="{B92DD278-BCEA-40F4-A859-1D2909E3619D}"/>
                  </a:ext>
                </a:extLst>
              </p:cNvPr>
              <p:cNvSpPr/>
              <p:nvPr/>
            </p:nvSpPr>
            <p:spPr>
              <a:xfrm>
                <a:off x="4003375" y="2879087"/>
                <a:ext cx="1148950" cy="159799"/>
              </a:xfrm>
              <a:custGeom>
                <a:avLst/>
                <a:gdLst/>
                <a:ahLst/>
                <a:cxnLst/>
                <a:rect l="l" t="t" r="r" b="b"/>
                <a:pathLst>
                  <a:path w="11417" h="1016" extrusionOk="0">
                    <a:moveTo>
                      <a:pt x="11417" y="980"/>
                    </a:moveTo>
                    <a:lnTo>
                      <a:pt x="5" y="1015"/>
                    </a:lnTo>
                    <a:lnTo>
                      <a:pt x="1" y="40"/>
                    </a:lnTo>
                    <a:lnTo>
                      <a:pt x="114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7" name="Google Shape;2360;p37">
                <a:extLst>
                  <a:ext uri="{FF2B5EF4-FFF2-40B4-BE49-F238E27FC236}">
                    <a16:creationId xmlns:a16="http://schemas.microsoft.com/office/drawing/2014/main" id="{DA7AE32B-2A8D-4B4D-809D-083840791E2A}"/>
                  </a:ext>
                </a:extLst>
              </p:cNvPr>
              <p:cNvSpPr/>
              <p:nvPr/>
            </p:nvSpPr>
            <p:spPr>
              <a:xfrm>
                <a:off x="4499088" y="2588404"/>
                <a:ext cx="172388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52" extrusionOk="0">
                    <a:moveTo>
                      <a:pt x="1713" y="70"/>
                    </a:moveTo>
                    <a:cubicBezTo>
                      <a:pt x="1713" y="113"/>
                      <a:pt x="1678" y="143"/>
                      <a:pt x="1639" y="148"/>
                    </a:cubicBezTo>
                    <a:lnTo>
                      <a:pt x="74" y="152"/>
                    </a:lnTo>
                    <a:cubicBezTo>
                      <a:pt x="35" y="152"/>
                      <a:pt x="0" y="117"/>
                      <a:pt x="0" y="78"/>
                    </a:cubicBezTo>
                    <a:cubicBezTo>
                      <a:pt x="0" y="39"/>
                      <a:pt x="30" y="5"/>
                      <a:pt x="74" y="5"/>
                    </a:cubicBezTo>
                    <a:lnTo>
                      <a:pt x="1639" y="0"/>
                    </a:lnTo>
                    <a:cubicBezTo>
                      <a:pt x="1678" y="0"/>
                      <a:pt x="1713" y="31"/>
                      <a:pt x="1713" y="70"/>
                    </a:cubicBezTo>
                    <a:close/>
                  </a:path>
                </a:pathLst>
              </a:custGeom>
              <a:solidFill>
                <a:srgbClr val="1016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8" name="Google Shape;2361;p37">
                <a:extLst>
                  <a:ext uri="{FF2B5EF4-FFF2-40B4-BE49-F238E27FC236}">
                    <a16:creationId xmlns:a16="http://schemas.microsoft.com/office/drawing/2014/main" id="{D0996A80-C4AD-45D1-8BC0-035897CB5739}"/>
                  </a:ext>
                </a:extLst>
              </p:cNvPr>
              <p:cNvSpPr/>
              <p:nvPr/>
            </p:nvSpPr>
            <p:spPr>
              <a:xfrm>
                <a:off x="4004275" y="2604863"/>
                <a:ext cx="60279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202" extrusionOk="0">
                    <a:moveTo>
                      <a:pt x="599" y="1202"/>
                    </a:moveTo>
                    <a:lnTo>
                      <a:pt x="0" y="1202"/>
                    </a:lnTo>
                    <a:lnTo>
                      <a:pt x="0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9" name="Google Shape;2362;p37">
                <a:extLst>
                  <a:ext uri="{FF2B5EF4-FFF2-40B4-BE49-F238E27FC236}">
                    <a16:creationId xmlns:a16="http://schemas.microsoft.com/office/drawing/2014/main" id="{FAE6228A-0502-4FDE-A7D1-B3C2F3149C0E}"/>
                  </a:ext>
                </a:extLst>
              </p:cNvPr>
              <p:cNvSpPr/>
              <p:nvPr/>
            </p:nvSpPr>
            <p:spPr>
              <a:xfrm>
                <a:off x="4064453" y="2604863"/>
                <a:ext cx="60782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202" extrusionOk="0">
                    <a:moveTo>
                      <a:pt x="603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Google Shape;2363;p37">
                <a:extLst>
                  <a:ext uri="{FF2B5EF4-FFF2-40B4-BE49-F238E27FC236}">
                    <a16:creationId xmlns:a16="http://schemas.microsoft.com/office/drawing/2014/main" id="{467A120D-C7AD-43E4-BAA5-24F0F982CD7E}"/>
                  </a:ext>
                </a:extLst>
              </p:cNvPr>
              <p:cNvSpPr/>
              <p:nvPr/>
            </p:nvSpPr>
            <p:spPr>
              <a:xfrm>
                <a:off x="4125135" y="2604863"/>
                <a:ext cx="60681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202" extrusionOk="0">
                    <a:moveTo>
                      <a:pt x="603" y="1202"/>
                    </a:moveTo>
                    <a:lnTo>
                      <a:pt x="0" y="1202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1" name="Google Shape;2364;p37">
                <a:extLst>
                  <a:ext uri="{FF2B5EF4-FFF2-40B4-BE49-F238E27FC236}">
                    <a16:creationId xmlns:a16="http://schemas.microsoft.com/office/drawing/2014/main" id="{8C5A0DDA-82BD-4DC1-8B80-5CD9CE831484}"/>
                  </a:ext>
                </a:extLst>
              </p:cNvPr>
              <p:cNvSpPr/>
              <p:nvPr/>
            </p:nvSpPr>
            <p:spPr>
              <a:xfrm>
                <a:off x="4185716" y="2604863"/>
                <a:ext cx="60379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202" extrusionOk="0">
                    <a:moveTo>
                      <a:pt x="599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Google Shape;2365;p37">
                <a:extLst>
                  <a:ext uri="{FF2B5EF4-FFF2-40B4-BE49-F238E27FC236}">
                    <a16:creationId xmlns:a16="http://schemas.microsoft.com/office/drawing/2014/main" id="{2202A137-748B-49D4-BB84-C640D3F8EB21}"/>
                  </a:ext>
                </a:extLst>
              </p:cNvPr>
              <p:cNvSpPr/>
              <p:nvPr/>
            </p:nvSpPr>
            <p:spPr>
              <a:xfrm>
                <a:off x="424599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Google Shape;2366;p37">
                <a:extLst>
                  <a:ext uri="{FF2B5EF4-FFF2-40B4-BE49-F238E27FC236}">
                    <a16:creationId xmlns:a16="http://schemas.microsoft.com/office/drawing/2014/main" id="{70200463-FD18-4A64-B760-3D2B3F0F343A}"/>
                  </a:ext>
                </a:extLst>
              </p:cNvPr>
              <p:cNvSpPr/>
              <p:nvPr/>
            </p:nvSpPr>
            <p:spPr>
              <a:xfrm>
                <a:off x="4306576" y="2604863"/>
                <a:ext cx="60379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198" extrusionOk="0">
                    <a:moveTo>
                      <a:pt x="599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4" name="Google Shape;2367;p37">
                <a:extLst>
                  <a:ext uri="{FF2B5EF4-FFF2-40B4-BE49-F238E27FC236}">
                    <a16:creationId xmlns:a16="http://schemas.microsoft.com/office/drawing/2014/main" id="{0457CF60-45D1-469A-9B44-B2B85555717C}"/>
                  </a:ext>
                </a:extLst>
              </p:cNvPr>
              <p:cNvSpPr/>
              <p:nvPr/>
            </p:nvSpPr>
            <p:spPr>
              <a:xfrm>
                <a:off x="436685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5" name="Google Shape;2368;p37">
                <a:extLst>
                  <a:ext uri="{FF2B5EF4-FFF2-40B4-BE49-F238E27FC236}">
                    <a16:creationId xmlns:a16="http://schemas.microsoft.com/office/drawing/2014/main" id="{C33382F6-A240-433A-A9E9-F966EAD9DEE7}"/>
                  </a:ext>
                </a:extLst>
              </p:cNvPr>
              <p:cNvSpPr/>
              <p:nvPr/>
            </p:nvSpPr>
            <p:spPr>
              <a:xfrm>
                <a:off x="4427436" y="2604863"/>
                <a:ext cx="60782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198" extrusionOk="0">
                    <a:moveTo>
                      <a:pt x="604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6" name="Google Shape;2369;p37">
                <a:extLst>
                  <a:ext uri="{FF2B5EF4-FFF2-40B4-BE49-F238E27FC236}">
                    <a16:creationId xmlns:a16="http://schemas.microsoft.com/office/drawing/2014/main" id="{AA1C303B-9F79-4FB4-A537-146C5D756C47}"/>
                  </a:ext>
                </a:extLst>
              </p:cNvPr>
              <p:cNvSpPr/>
              <p:nvPr/>
            </p:nvSpPr>
            <p:spPr>
              <a:xfrm>
                <a:off x="4488117" y="2604863"/>
                <a:ext cx="60279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198" extrusionOk="0">
                    <a:moveTo>
                      <a:pt x="599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7" name="Google Shape;2370;p37">
                <a:extLst>
                  <a:ext uri="{FF2B5EF4-FFF2-40B4-BE49-F238E27FC236}">
                    <a16:creationId xmlns:a16="http://schemas.microsoft.com/office/drawing/2014/main" id="{169AFE3D-082E-4CD2-894B-3E38D268366A}"/>
                  </a:ext>
                </a:extLst>
              </p:cNvPr>
              <p:cNvSpPr/>
              <p:nvPr/>
            </p:nvSpPr>
            <p:spPr>
              <a:xfrm>
                <a:off x="4548296" y="2604863"/>
                <a:ext cx="60782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198" extrusionOk="0">
                    <a:moveTo>
                      <a:pt x="604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Google Shape;2371;p37">
                <a:extLst>
                  <a:ext uri="{FF2B5EF4-FFF2-40B4-BE49-F238E27FC236}">
                    <a16:creationId xmlns:a16="http://schemas.microsoft.com/office/drawing/2014/main" id="{E16D1651-D735-4869-B1DE-AF897184D413}"/>
                  </a:ext>
                </a:extLst>
              </p:cNvPr>
              <p:cNvSpPr/>
              <p:nvPr/>
            </p:nvSpPr>
            <p:spPr>
              <a:xfrm>
                <a:off x="4004271" y="2850416"/>
                <a:ext cx="60280" cy="60683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03" extrusionOk="0">
                    <a:moveTo>
                      <a:pt x="599" y="304"/>
                    </a:moveTo>
                    <a:cubicBezTo>
                      <a:pt x="599" y="135"/>
                      <a:pt x="464" y="0"/>
                      <a:pt x="300" y="0"/>
                    </a:cubicBezTo>
                    <a:cubicBezTo>
                      <a:pt x="135" y="0"/>
                      <a:pt x="0" y="135"/>
                      <a:pt x="0" y="304"/>
                    </a:cubicBezTo>
                    <a:cubicBezTo>
                      <a:pt x="0" y="468"/>
                      <a:pt x="135" y="603"/>
                      <a:pt x="300" y="603"/>
                    </a:cubicBezTo>
                    <a:cubicBezTo>
                      <a:pt x="464" y="603"/>
                      <a:pt x="599" y="468"/>
                      <a:pt x="599" y="3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9" name="Google Shape;2372;p37">
                <a:extLst>
                  <a:ext uri="{FF2B5EF4-FFF2-40B4-BE49-F238E27FC236}">
                    <a16:creationId xmlns:a16="http://schemas.microsoft.com/office/drawing/2014/main" id="{CEFAE06E-89F7-4935-BA35-7CB6AEDB9582}"/>
                  </a:ext>
                </a:extLst>
              </p:cNvPr>
              <p:cNvSpPr/>
              <p:nvPr/>
            </p:nvSpPr>
            <p:spPr>
              <a:xfrm>
                <a:off x="4064450" y="2850416"/>
                <a:ext cx="60784" cy="6068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603" y="304"/>
                    </a:moveTo>
                    <a:cubicBezTo>
                      <a:pt x="603" y="135"/>
                      <a:pt x="469" y="0"/>
                      <a:pt x="304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8"/>
                      <a:pt x="135" y="603"/>
                      <a:pt x="304" y="603"/>
                    </a:cubicBezTo>
                    <a:cubicBezTo>
                      <a:pt x="469" y="603"/>
                      <a:pt x="603" y="468"/>
                      <a:pt x="603" y="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0" name="Google Shape;2373;p37">
                <a:extLst>
                  <a:ext uri="{FF2B5EF4-FFF2-40B4-BE49-F238E27FC236}">
                    <a16:creationId xmlns:a16="http://schemas.microsoft.com/office/drawing/2014/main" id="{587C7714-F166-4267-A677-D50117BA9020}"/>
                  </a:ext>
                </a:extLst>
              </p:cNvPr>
              <p:cNvSpPr/>
              <p:nvPr/>
            </p:nvSpPr>
            <p:spPr>
              <a:xfrm>
                <a:off x="4125132" y="2850416"/>
                <a:ext cx="60683" cy="60683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3" extrusionOk="0">
                    <a:moveTo>
                      <a:pt x="603" y="304"/>
                    </a:moveTo>
                    <a:cubicBezTo>
                      <a:pt x="603" y="135"/>
                      <a:pt x="464" y="0"/>
                      <a:pt x="299" y="0"/>
                    </a:cubicBezTo>
                    <a:cubicBezTo>
                      <a:pt x="135" y="0"/>
                      <a:pt x="0" y="135"/>
                      <a:pt x="0" y="304"/>
                    </a:cubicBezTo>
                    <a:cubicBezTo>
                      <a:pt x="0" y="468"/>
                      <a:pt x="135" y="603"/>
                      <a:pt x="299" y="603"/>
                    </a:cubicBezTo>
                    <a:cubicBezTo>
                      <a:pt x="464" y="603"/>
                      <a:pt x="603" y="468"/>
                      <a:pt x="603" y="3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1" name="Google Shape;2374;p37">
                <a:extLst>
                  <a:ext uri="{FF2B5EF4-FFF2-40B4-BE49-F238E27FC236}">
                    <a16:creationId xmlns:a16="http://schemas.microsoft.com/office/drawing/2014/main" id="{193FCA99-0788-4ECD-A96F-5CE945F2C81B}"/>
                  </a:ext>
                </a:extLst>
              </p:cNvPr>
              <p:cNvSpPr/>
              <p:nvPr/>
            </p:nvSpPr>
            <p:spPr>
              <a:xfrm>
                <a:off x="4185714" y="2850416"/>
                <a:ext cx="60381" cy="6068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3" extrusionOk="0">
                    <a:moveTo>
                      <a:pt x="599" y="304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8"/>
                      <a:pt x="135" y="603"/>
                      <a:pt x="300" y="603"/>
                    </a:cubicBezTo>
                    <a:cubicBezTo>
                      <a:pt x="465" y="603"/>
                      <a:pt x="599" y="468"/>
                      <a:pt x="599" y="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2" name="Google Shape;2375;p37">
                <a:extLst>
                  <a:ext uri="{FF2B5EF4-FFF2-40B4-BE49-F238E27FC236}">
                    <a16:creationId xmlns:a16="http://schemas.microsoft.com/office/drawing/2014/main" id="{FA20D23D-444A-46DA-9728-A98900605B18}"/>
                  </a:ext>
                </a:extLst>
              </p:cNvPr>
              <p:cNvSpPr/>
              <p:nvPr/>
            </p:nvSpPr>
            <p:spPr>
              <a:xfrm>
                <a:off x="4245994" y="2849510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299" y="0"/>
                    </a:cubicBez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9"/>
                      <a:pt x="135" y="603"/>
                      <a:pt x="299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3" name="Google Shape;2376;p37">
                <a:extLst>
                  <a:ext uri="{FF2B5EF4-FFF2-40B4-BE49-F238E27FC236}">
                    <a16:creationId xmlns:a16="http://schemas.microsoft.com/office/drawing/2014/main" id="{2BC28325-D5F0-4B54-AC05-77E210B32E19}"/>
                  </a:ext>
                </a:extLst>
              </p:cNvPr>
              <p:cNvSpPr/>
              <p:nvPr/>
            </p:nvSpPr>
            <p:spPr>
              <a:xfrm>
                <a:off x="4306575" y="2849510"/>
                <a:ext cx="60381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4" extrusionOk="0">
                    <a:moveTo>
                      <a:pt x="599" y="300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4" name="Google Shape;2377;p37">
                <a:extLst>
                  <a:ext uri="{FF2B5EF4-FFF2-40B4-BE49-F238E27FC236}">
                    <a16:creationId xmlns:a16="http://schemas.microsoft.com/office/drawing/2014/main" id="{41D95BB9-AEC9-4397-B1D4-5FABE3187C53}"/>
                  </a:ext>
                </a:extLst>
              </p:cNvPr>
              <p:cNvSpPr/>
              <p:nvPr/>
            </p:nvSpPr>
            <p:spPr>
              <a:xfrm>
                <a:off x="4366855" y="2849510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304" y="0"/>
                    </a:cubicBez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9"/>
                      <a:pt x="135" y="603"/>
                      <a:pt x="304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Google Shape;2378;p37">
                <a:extLst>
                  <a:ext uri="{FF2B5EF4-FFF2-40B4-BE49-F238E27FC236}">
                    <a16:creationId xmlns:a16="http://schemas.microsoft.com/office/drawing/2014/main" id="{8442A177-599B-4EE5-8A06-093FD968CCCE}"/>
                  </a:ext>
                </a:extLst>
              </p:cNvPr>
              <p:cNvSpPr/>
              <p:nvPr/>
            </p:nvSpPr>
            <p:spPr>
              <a:xfrm>
                <a:off x="4427437" y="2849510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4" y="300"/>
                    </a:moveTo>
                    <a:cubicBezTo>
                      <a:pt x="604" y="135"/>
                      <a:pt x="469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9" y="603"/>
                      <a:pt x="604" y="469"/>
                      <a:pt x="604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6" name="Google Shape;2379;p37">
                <a:extLst>
                  <a:ext uri="{FF2B5EF4-FFF2-40B4-BE49-F238E27FC236}">
                    <a16:creationId xmlns:a16="http://schemas.microsoft.com/office/drawing/2014/main" id="{B94A828D-3CAC-46ED-8FEA-36B39CEFAC89}"/>
                  </a:ext>
                </a:extLst>
              </p:cNvPr>
              <p:cNvSpPr/>
              <p:nvPr/>
            </p:nvSpPr>
            <p:spPr>
              <a:xfrm>
                <a:off x="4488119" y="2849510"/>
                <a:ext cx="60280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04" extrusionOk="0">
                    <a:moveTo>
                      <a:pt x="599" y="300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7" name="Google Shape;2380;p37">
                <a:extLst>
                  <a:ext uri="{FF2B5EF4-FFF2-40B4-BE49-F238E27FC236}">
                    <a16:creationId xmlns:a16="http://schemas.microsoft.com/office/drawing/2014/main" id="{B4ACBE83-BCA5-4792-81AF-F8D55FD274C8}"/>
                  </a:ext>
                </a:extLst>
              </p:cNvPr>
              <p:cNvSpPr/>
              <p:nvPr/>
            </p:nvSpPr>
            <p:spPr>
              <a:xfrm>
                <a:off x="4548298" y="2849510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4" y="300"/>
                    </a:moveTo>
                    <a:cubicBezTo>
                      <a:pt x="604" y="135"/>
                      <a:pt x="469" y="0"/>
                      <a:pt x="304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4" y="603"/>
                    </a:cubicBezTo>
                    <a:cubicBezTo>
                      <a:pt x="469" y="603"/>
                      <a:pt x="604" y="469"/>
                      <a:pt x="604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8" name="Google Shape;2381;p37">
                <a:extLst>
                  <a:ext uri="{FF2B5EF4-FFF2-40B4-BE49-F238E27FC236}">
                    <a16:creationId xmlns:a16="http://schemas.microsoft.com/office/drawing/2014/main" id="{D55585A5-F314-42AF-9087-DF440363F6B6}"/>
                  </a:ext>
                </a:extLst>
              </p:cNvPr>
              <p:cNvSpPr/>
              <p:nvPr/>
            </p:nvSpPr>
            <p:spPr>
              <a:xfrm>
                <a:off x="460857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9" name="Google Shape;2382;p37">
                <a:extLst>
                  <a:ext uri="{FF2B5EF4-FFF2-40B4-BE49-F238E27FC236}">
                    <a16:creationId xmlns:a16="http://schemas.microsoft.com/office/drawing/2014/main" id="{AFD9FEDC-32BB-4119-A4E9-965AB986298E}"/>
                  </a:ext>
                </a:extLst>
              </p:cNvPr>
              <p:cNvSpPr/>
              <p:nvPr/>
            </p:nvSpPr>
            <p:spPr>
              <a:xfrm>
                <a:off x="4669156" y="2604863"/>
                <a:ext cx="60379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198" extrusionOk="0">
                    <a:moveTo>
                      <a:pt x="599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0" name="Google Shape;2383;p37">
                <a:extLst>
                  <a:ext uri="{FF2B5EF4-FFF2-40B4-BE49-F238E27FC236}">
                    <a16:creationId xmlns:a16="http://schemas.microsoft.com/office/drawing/2014/main" id="{61C6CECA-D27A-4A5D-A56A-11682005A967}"/>
                  </a:ext>
                </a:extLst>
              </p:cNvPr>
              <p:cNvSpPr/>
              <p:nvPr/>
            </p:nvSpPr>
            <p:spPr>
              <a:xfrm>
                <a:off x="472943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1" name="Google Shape;2384;p37">
                <a:extLst>
                  <a:ext uri="{FF2B5EF4-FFF2-40B4-BE49-F238E27FC236}">
                    <a16:creationId xmlns:a16="http://schemas.microsoft.com/office/drawing/2014/main" id="{765DB115-1915-4E45-813B-D080373C95E4}"/>
                  </a:ext>
                </a:extLst>
              </p:cNvPr>
              <p:cNvSpPr/>
              <p:nvPr/>
            </p:nvSpPr>
            <p:spPr>
              <a:xfrm>
                <a:off x="4790016" y="2604863"/>
                <a:ext cx="60379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198" extrusionOk="0">
                    <a:moveTo>
                      <a:pt x="599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2" name="Google Shape;2385;p37">
                <a:extLst>
                  <a:ext uri="{FF2B5EF4-FFF2-40B4-BE49-F238E27FC236}">
                    <a16:creationId xmlns:a16="http://schemas.microsoft.com/office/drawing/2014/main" id="{BBB125E0-15DA-4F50-87E6-62EB3FF5D4E1}"/>
                  </a:ext>
                </a:extLst>
              </p:cNvPr>
              <p:cNvSpPr/>
              <p:nvPr/>
            </p:nvSpPr>
            <p:spPr>
              <a:xfrm>
                <a:off x="485029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3" name="Google Shape;2386;p37">
                <a:extLst>
                  <a:ext uri="{FF2B5EF4-FFF2-40B4-BE49-F238E27FC236}">
                    <a16:creationId xmlns:a16="http://schemas.microsoft.com/office/drawing/2014/main" id="{9AD95477-067A-4AB1-AD9C-FEA51402E28C}"/>
                  </a:ext>
                </a:extLst>
              </p:cNvPr>
              <p:cNvSpPr/>
              <p:nvPr/>
            </p:nvSpPr>
            <p:spPr>
              <a:xfrm>
                <a:off x="4910876" y="2604863"/>
                <a:ext cx="60782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198" extrusionOk="0">
                    <a:moveTo>
                      <a:pt x="604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4" name="Google Shape;2387;p37">
                <a:extLst>
                  <a:ext uri="{FF2B5EF4-FFF2-40B4-BE49-F238E27FC236}">
                    <a16:creationId xmlns:a16="http://schemas.microsoft.com/office/drawing/2014/main" id="{717F2A45-2A8A-4B82-AE79-AC357CA55121}"/>
                  </a:ext>
                </a:extLst>
              </p:cNvPr>
              <p:cNvSpPr/>
              <p:nvPr/>
            </p:nvSpPr>
            <p:spPr>
              <a:xfrm>
                <a:off x="4971557" y="2604863"/>
                <a:ext cx="60279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202" extrusionOk="0">
                    <a:moveTo>
                      <a:pt x="599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Google Shape;2388;p37">
                <a:extLst>
                  <a:ext uri="{FF2B5EF4-FFF2-40B4-BE49-F238E27FC236}">
                    <a16:creationId xmlns:a16="http://schemas.microsoft.com/office/drawing/2014/main" id="{32ED9AF8-3666-444B-B329-7CAA345E0CCC}"/>
                  </a:ext>
                </a:extLst>
              </p:cNvPr>
              <p:cNvSpPr/>
              <p:nvPr/>
            </p:nvSpPr>
            <p:spPr>
              <a:xfrm>
                <a:off x="5031736" y="2604863"/>
                <a:ext cx="60782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202" extrusionOk="0">
                    <a:moveTo>
                      <a:pt x="604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6" name="Google Shape;2389;p37">
                <a:extLst>
                  <a:ext uri="{FF2B5EF4-FFF2-40B4-BE49-F238E27FC236}">
                    <a16:creationId xmlns:a16="http://schemas.microsoft.com/office/drawing/2014/main" id="{82C53685-9558-47D9-8ECB-303B273596DD}"/>
                  </a:ext>
                </a:extLst>
              </p:cNvPr>
              <p:cNvSpPr/>
              <p:nvPr/>
            </p:nvSpPr>
            <p:spPr>
              <a:xfrm>
                <a:off x="5092417" y="2604863"/>
                <a:ext cx="60782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202" extrusionOk="0">
                    <a:moveTo>
                      <a:pt x="603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Google Shape;2390;p37">
                <a:extLst>
                  <a:ext uri="{FF2B5EF4-FFF2-40B4-BE49-F238E27FC236}">
                    <a16:creationId xmlns:a16="http://schemas.microsoft.com/office/drawing/2014/main" id="{B28DD3CC-1FDA-4BF4-83A2-E647276CA092}"/>
                  </a:ext>
                </a:extLst>
              </p:cNvPr>
              <p:cNvSpPr/>
              <p:nvPr/>
            </p:nvSpPr>
            <p:spPr>
              <a:xfrm>
                <a:off x="4608578" y="2848202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299" y="0"/>
                    </a:cubicBez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9"/>
                      <a:pt x="135" y="603"/>
                      <a:pt x="299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8" name="Google Shape;2391;p37">
                <a:extLst>
                  <a:ext uri="{FF2B5EF4-FFF2-40B4-BE49-F238E27FC236}">
                    <a16:creationId xmlns:a16="http://schemas.microsoft.com/office/drawing/2014/main" id="{2EFD1501-4DE2-4231-A13B-6FB4409856F7}"/>
                  </a:ext>
                </a:extLst>
              </p:cNvPr>
              <p:cNvSpPr/>
              <p:nvPr/>
            </p:nvSpPr>
            <p:spPr>
              <a:xfrm>
                <a:off x="4669160" y="2848202"/>
                <a:ext cx="60381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4" extrusionOk="0">
                    <a:moveTo>
                      <a:pt x="599" y="300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Google Shape;2392;p37">
                <a:extLst>
                  <a:ext uri="{FF2B5EF4-FFF2-40B4-BE49-F238E27FC236}">
                    <a16:creationId xmlns:a16="http://schemas.microsoft.com/office/drawing/2014/main" id="{8E925E98-C72F-41AF-BD19-3C4B270034B7}"/>
                  </a:ext>
                </a:extLst>
              </p:cNvPr>
              <p:cNvSpPr/>
              <p:nvPr/>
            </p:nvSpPr>
            <p:spPr>
              <a:xfrm>
                <a:off x="4729440" y="2848202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304" y="0"/>
                    </a:cubicBez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9"/>
                      <a:pt x="135" y="603"/>
                      <a:pt x="304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0" name="Google Shape;2393;p37">
                <a:extLst>
                  <a:ext uri="{FF2B5EF4-FFF2-40B4-BE49-F238E27FC236}">
                    <a16:creationId xmlns:a16="http://schemas.microsoft.com/office/drawing/2014/main" id="{2CCCFF9F-5066-4879-8B4C-33D1D0970560}"/>
                  </a:ext>
                </a:extLst>
              </p:cNvPr>
              <p:cNvSpPr/>
              <p:nvPr/>
            </p:nvSpPr>
            <p:spPr>
              <a:xfrm>
                <a:off x="4790021" y="2848202"/>
                <a:ext cx="60381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4" extrusionOk="0">
                    <a:moveTo>
                      <a:pt x="599" y="300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Google Shape;2394;p37">
                <a:extLst>
                  <a:ext uri="{FF2B5EF4-FFF2-40B4-BE49-F238E27FC236}">
                    <a16:creationId xmlns:a16="http://schemas.microsoft.com/office/drawing/2014/main" id="{5932D84F-CC38-40B4-8B20-7DD3E823F511}"/>
                  </a:ext>
                </a:extLst>
              </p:cNvPr>
              <p:cNvSpPr/>
              <p:nvPr/>
            </p:nvSpPr>
            <p:spPr>
              <a:xfrm>
                <a:off x="4850301" y="2848202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304" y="0"/>
                    </a:cubicBezTo>
                    <a:cubicBezTo>
                      <a:pt x="139" y="0"/>
                      <a:pt x="0" y="135"/>
                      <a:pt x="0" y="300"/>
                    </a:cubicBezTo>
                    <a:cubicBezTo>
                      <a:pt x="0" y="469"/>
                      <a:pt x="139" y="603"/>
                      <a:pt x="304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2" name="Google Shape;2395;p37">
                <a:extLst>
                  <a:ext uri="{FF2B5EF4-FFF2-40B4-BE49-F238E27FC236}">
                    <a16:creationId xmlns:a16="http://schemas.microsoft.com/office/drawing/2014/main" id="{7F764D81-9F0C-4D26-B678-427A197F4AE0}"/>
                  </a:ext>
                </a:extLst>
              </p:cNvPr>
              <p:cNvSpPr/>
              <p:nvPr/>
            </p:nvSpPr>
            <p:spPr>
              <a:xfrm>
                <a:off x="4910883" y="2848202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4" y="300"/>
                    </a:moveTo>
                    <a:cubicBezTo>
                      <a:pt x="604" y="135"/>
                      <a:pt x="469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9" y="603"/>
                      <a:pt x="604" y="469"/>
                      <a:pt x="604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3" name="Google Shape;2396;p37">
                <a:extLst>
                  <a:ext uri="{FF2B5EF4-FFF2-40B4-BE49-F238E27FC236}">
                    <a16:creationId xmlns:a16="http://schemas.microsoft.com/office/drawing/2014/main" id="{A45499F3-EE12-4DC6-BD40-6BD466708F7F}"/>
                  </a:ext>
                </a:extLst>
              </p:cNvPr>
              <p:cNvSpPr/>
              <p:nvPr/>
            </p:nvSpPr>
            <p:spPr>
              <a:xfrm>
                <a:off x="4971565" y="2846894"/>
                <a:ext cx="60280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04" extrusionOk="0">
                    <a:moveTo>
                      <a:pt x="599" y="304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4" name="Google Shape;2397;p37">
                <a:extLst>
                  <a:ext uri="{FF2B5EF4-FFF2-40B4-BE49-F238E27FC236}">
                    <a16:creationId xmlns:a16="http://schemas.microsoft.com/office/drawing/2014/main" id="{B5DEC27C-E16C-4E56-8D21-DCC7FD5CBA99}"/>
                  </a:ext>
                </a:extLst>
              </p:cNvPr>
              <p:cNvSpPr/>
              <p:nvPr/>
            </p:nvSpPr>
            <p:spPr>
              <a:xfrm>
                <a:off x="5031744" y="2846894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4" y="304"/>
                    </a:moveTo>
                    <a:cubicBezTo>
                      <a:pt x="604" y="135"/>
                      <a:pt x="469" y="0"/>
                      <a:pt x="304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9"/>
                      <a:pt x="135" y="603"/>
                      <a:pt x="304" y="603"/>
                    </a:cubicBezTo>
                    <a:cubicBezTo>
                      <a:pt x="469" y="603"/>
                      <a:pt x="604" y="469"/>
                      <a:pt x="604" y="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5" name="Google Shape;2398;p37">
                <a:extLst>
                  <a:ext uri="{FF2B5EF4-FFF2-40B4-BE49-F238E27FC236}">
                    <a16:creationId xmlns:a16="http://schemas.microsoft.com/office/drawing/2014/main" id="{66063615-6E4A-45F8-91CE-94D3CF0ECC64}"/>
                  </a:ext>
                </a:extLst>
              </p:cNvPr>
              <p:cNvSpPr/>
              <p:nvPr/>
            </p:nvSpPr>
            <p:spPr>
              <a:xfrm>
                <a:off x="5092427" y="2846894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3" y="304"/>
                    </a:moveTo>
                    <a:cubicBezTo>
                      <a:pt x="603" y="135"/>
                      <a:pt x="469" y="0"/>
                      <a:pt x="300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9" y="603"/>
                      <a:pt x="603" y="469"/>
                      <a:pt x="603" y="3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DDE8C79A-B3C8-D0E6-0A74-7F1EBA37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966A0A26-AF0F-4DC3-0374-D0C70D583B1F}"/>
              </a:ext>
            </a:extLst>
          </p:cNvPr>
          <p:cNvSpPr/>
          <p:nvPr/>
        </p:nvSpPr>
        <p:spPr>
          <a:xfrm>
            <a:off x="990600" y="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139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DF31010F-696B-8A03-723B-BCC621EBE884}"/>
              </a:ext>
            </a:extLst>
          </p:cNvPr>
          <p:cNvSpPr/>
          <p:nvPr/>
        </p:nvSpPr>
        <p:spPr>
          <a:xfrm>
            <a:off x="1371600" y="2084688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BFD90AF-7C8E-D52F-68E7-D8E039DC2D0C}"/>
              </a:ext>
            </a:extLst>
          </p:cNvPr>
          <p:cNvSpPr/>
          <p:nvPr/>
        </p:nvSpPr>
        <p:spPr>
          <a:xfrm>
            <a:off x="2438400" y="127635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1FD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AACE-09E7-A6BB-1D39-5492BE1F467C}"/>
              </a:ext>
            </a:extLst>
          </p:cNvPr>
          <p:cNvSpPr txBox="1"/>
          <p:nvPr/>
        </p:nvSpPr>
        <p:spPr>
          <a:xfrm>
            <a:off x="3886200" y="2467511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PRODUCT INTERFACES</a:t>
            </a:r>
            <a:endParaRPr lang="en-US" sz="40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6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75852340-E48A-4AD6-830C-58A4513D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41F5A-9B13-B8FE-299F-5B1AAD11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54480"/>
            <a:ext cx="8534400" cy="2704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EDAA0-4972-9C7C-B17A-FEC27339699C}"/>
              </a:ext>
            </a:extLst>
          </p:cNvPr>
          <p:cNvSpPr txBox="1"/>
          <p:nvPr/>
        </p:nvSpPr>
        <p:spPr>
          <a:xfrm>
            <a:off x="995516" y="338562"/>
            <a:ext cx="287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LOGIN PAGE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4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75852340-E48A-4AD6-830C-58A4513D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27FA78-DF35-9E41-6669-E62FE343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554480"/>
            <a:ext cx="8610600" cy="2669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23C902-6834-6FC4-0BBE-A588B9AC6308}"/>
              </a:ext>
            </a:extLst>
          </p:cNvPr>
          <p:cNvSpPr txBox="1"/>
          <p:nvPr/>
        </p:nvSpPr>
        <p:spPr>
          <a:xfrm>
            <a:off x="995516" y="338562"/>
            <a:ext cx="355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REGISTER PAGE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2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75852340-E48A-4AD6-830C-58A4513D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0D74C7-8BFB-0931-CEDF-D6E32102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20" y="1270952"/>
            <a:ext cx="6947560" cy="37311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CDFD91-B00B-DCD2-C02E-5F7649042305}"/>
              </a:ext>
            </a:extLst>
          </p:cNvPr>
          <p:cNvSpPr txBox="1"/>
          <p:nvPr/>
        </p:nvSpPr>
        <p:spPr>
          <a:xfrm>
            <a:off x="995516" y="338562"/>
            <a:ext cx="459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ADMIN HOME PAGE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2114550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-290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4400" b="1" spc="-60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4400" b="1" spc="-65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4400" b="1" spc="-12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spc="-60" dirty="0">
                <a:latin typeface="Segoe UI" panose="020B0502040204020203" pitchFamily="34" charset="0"/>
                <a:cs typeface="Segoe UI" panose="020B0502040204020203" pitchFamily="34" charset="0"/>
              </a:rPr>
              <a:t>Me</a:t>
            </a:r>
            <a:r>
              <a:rPr lang="en-US" sz="4400" b="1" spc="-55" dirty="0"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4400" b="1" spc="-65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z="4400" b="1" spc="-60" dirty="0">
                <a:latin typeface="Segoe UI" panose="020B0502040204020203" pitchFamily="34" charset="0"/>
                <a:cs typeface="Segoe UI" panose="020B0502040204020203" pitchFamily="34" charset="0"/>
              </a:rPr>
              <a:t>er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57350"/>
            <a:ext cx="4038600" cy="533400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05400" y="2876550"/>
            <a:ext cx="4038600" cy="533400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Segoe UI" panose="020B0502040204020203" pitchFamily="34" charset="0"/>
            </a:endParaRPr>
          </a:p>
        </p:txBody>
      </p:sp>
      <p:pic>
        <p:nvPicPr>
          <p:cNvPr id="6" name="Picture 6" descr="HCLTech (@hcltech) / Twitter">
            <a:extLst>
              <a:ext uri="{FF2B5EF4-FFF2-40B4-BE49-F238E27FC236}">
                <a16:creationId xmlns:a16="http://schemas.microsoft.com/office/drawing/2014/main" id="{7D90CB2C-B349-4D7B-A585-9EACFB2D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79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160E58-19E2-FAEC-D7FE-37B81C39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74" y="1200150"/>
            <a:ext cx="7612653" cy="373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B17F6F-5FB5-C1B9-235B-2DEDA98A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00150"/>
            <a:ext cx="7620000" cy="3844018"/>
          </a:xfrm>
          <a:prstGeom prst="rect">
            <a:avLst/>
          </a:prstGeom>
        </p:spPr>
      </p:pic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75852340-E48A-4AD6-830C-58A4513D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A72A45-C203-6D04-8575-3AE569CC304D}"/>
              </a:ext>
            </a:extLst>
          </p:cNvPr>
          <p:cNvSpPr txBox="1"/>
          <p:nvPr/>
        </p:nvSpPr>
        <p:spPr>
          <a:xfrm>
            <a:off x="995516" y="338562"/>
            <a:ext cx="4532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CLIENT HOME PAGE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1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75852340-E48A-4AD6-830C-58A4513D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0F633-F548-5D95-2FB0-1314D7C1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24" y="1047750"/>
            <a:ext cx="6535353" cy="3943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59244-85B7-E8A6-07D4-4796F015B5C4}"/>
              </a:ext>
            </a:extLst>
          </p:cNvPr>
          <p:cNvSpPr txBox="1"/>
          <p:nvPr/>
        </p:nvSpPr>
        <p:spPr>
          <a:xfrm>
            <a:off x="995516" y="338562"/>
            <a:ext cx="4157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CART HOME PAGE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6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75852340-E48A-4AD6-830C-58A4513D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89712-9D42-17CB-8FC3-29E627B1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48" y="1153400"/>
            <a:ext cx="8145905" cy="3863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CF166C-1EF4-DB8F-E3D4-D82C252BB8C3}"/>
              </a:ext>
            </a:extLst>
          </p:cNvPr>
          <p:cNvSpPr txBox="1"/>
          <p:nvPr/>
        </p:nvSpPr>
        <p:spPr>
          <a:xfrm>
            <a:off x="995516" y="338562"/>
            <a:ext cx="325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PROFILE PAGE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CLTech (@hcltech) / Twitter">
            <a:extLst>
              <a:ext uri="{FF2B5EF4-FFF2-40B4-BE49-F238E27FC236}">
                <a16:creationId xmlns:a16="http://schemas.microsoft.com/office/drawing/2014/main" id="{75852340-E48A-4AD6-830C-58A4513D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F38C2F-09CA-6F9F-27A1-E3A8E794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352550"/>
            <a:ext cx="8458200" cy="3390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FE901-6C10-C584-11D5-502DE624EFE6}"/>
              </a:ext>
            </a:extLst>
          </p:cNvPr>
          <p:cNvSpPr txBox="1"/>
          <p:nvPr/>
        </p:nvSpPr>
        <p:spPr>
          <a:xfrm>
            <a:off x="995516" y="338562"/>
            <a:ext cx="3849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MY ORDER PAGE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7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2080" y="2495550"/>
            <a:ext cx="5499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</a:rPr>
              <a:t>THANK for listening!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 flipV="1">
            <a:off x="0" y="3435013"/>
            <a:ext cx="9144000" cy="95300"/>
            <a:chOff x="1821110" y="3588663"/>
            <a:chExt cx="7322890" cy="76200"/>
          </a:xfrm>
        </p:grpSpPr>
        <p:sp>
          <p:nvSpPr>
            <p:cNvPr id="14" name="Rectangle 13"/>
            <p:cNvSpPr/>
            <p:nvPr/>
          </p:nvSpPr>
          <p:spPr>
            <a:xfrm>
              <a:off x="1821110" y="3588663"/>
              <a:ext cx="1463040" cy="76200"/>
            </a:xfrm>
            <a:prstGeom prst="rect">
              <a:avLst/>
            </a:prstGeom>
            <a:solidFill>
              <a:srgbClr val="00C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80960" y="3588663"/>
              <a:ext cx="1463040" cy="76200"/>
            </a:xfrm>
            <a:prstGeom prst="rect">
              <a:avLst/>
            </a:prstGeom>
            <a:solidFill>
              <a:srgbClr val="01D4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47190" y="3588663"/>
              <a:ext cx="1463040" cy="76200"/>
            </a:xfrm>
            <a:prstGeom prst="rect">
              <a:avLst/>
            </a:prstGeom>
            <a:solidFill>
              <a:srgbClr val="028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10230" y="3588663"/>
              <a:ext cx="1463040" cy="76200"/>
            </a:xfrm>
            <a:prstGeom prst="rect">
              <a:avLst/>
            </a:prstGeom>
            <a:solidFill>
              <a:srgbClr val="F3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84150" y="3588663"/>
              <a:ext cx="1463040" cy="76200"/>
            </a:xfrm>
            <a:prstGeom prst="rect">
              <a:avLst/>
            </a:prstGeom>
            <a:solidFill>
              <a:srgbClr val="DE6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pic>
        <p:nvPicPr>
          <p:cNvPr id="11" name="Picture 6" descr="HCLTech (@hcltech) / Twitter">
            <a:extLst>
              <a:ext uri="{FF2B5EF4-FFF2-40B4-BE49-F238E27FC236}">
                <a16:creationId xmlns:a16="http://schemas.microsoft.com/office/drawing/2014/main" id="{0E03813C-BE08-4BDB-9FAF-9EE8BFD6C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5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HCLTech (@hcltech) / Twitter">
            <a:extLst>
              <a:ext uri="{FF2B5EF4-FFF2-40B4-BE49-F238E27FC236}">
                <a16:creationId xmlns:a16="http://schemas.microsoft.com/office/drawing/2014/main" id="{0E03813C-BE08-4BDB-9FAF-9EE8BFD6C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ported Speech (II) : Questions | Slides">
            <a:extLst>
              <a:ext uri="{FF2B5EF4-FFF2-40B4-BE49-F238E27FC236}">
                <a16:creationId xmlns:a16="http://schemas.microsoft.com/office/drawing/2014/main" id="{A5BA3DD8-E9A3-021E-F5F3-B0C340655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36" y="925164"/>
            <a:ext cx="7074329" cy="40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D0984-7E53-2A60-E1EE-EDEFA230C140}"/>
              </a:ext>
            </a:extLst>
          </p:cNvPr>
          <p:cNvSpPr txBox="1"/>
          <p:nvPr/>
        </p:nvSpPr>
        <p:spPr>
          <a:xfrm>
            <a:off x="3886556" y="339864"/>
            <a:ext cx="137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Q&amp;A</a:t>
            </a:r>
            <a:endParaRPr lang="en-IN" sz="40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4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5516" y="338562"/>
            <a:ext cx="371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29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3600" b="1" spc="-6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3600" b="1" spc="-6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3600" b="1" spc="-12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spc="-6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</a:t>
            </a:r>
            <a:r>
              <a:rPr lang="en-US" sz="3600" b="1" spc="-5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3600" b="1" spc="-6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z="3600" b="1" spc="-6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7" name="Picture 6" descr="HCLTech (@hcltech) / Twitter">
            <a:extLst>
              <a:ext uri="{FF2B5EF4-FFF2-40B4-BE49-F238E27FC236}">
                <a16:creationId xmlns:a16="http://schemas.microsoft.com/office/drawing/2014/main" id="{C5F76861-2714-45B4-99FC-EE288F60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2EA9DD5-4E40-11DC-5E4C-A169970B4EBB}"/>
              </a:ext>
            </a:extLst>
          </p:cNvPr>
          <p:cNvGrpSpPr/>
          <p:nvPr/>
        </p:nvGrpSpPr>
        <p:grpSpPr>
          <a:xfrm>
            <a:off x="-224750" y="1625516"/>
            <a:ext cx="9593500" cy="2183966"/>
            <a:chOff x="-224749" y="1625516"/>
            <a:chExt cx="9593500" cy="21839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424355A-FE8D-5BEE-4BF1-4FA023CAF5C6}"/>
                </a:ext>
              </a:extLst>
            </p:cNvPr>
            <p:cNvGrpSpPr/>
            <p:nvPr/>
          </p:nvGrpSpPr>
          <p:grpSpPr>
            <a:xfrm>
              <a:off x="-224749" y="1625516"/>
              <a:ext cx="2724150" cy="2183966"/>
              <a:chOff x="-224749" y="1625516"/>
              <a:chExt cx="2724150" cy="2183966"/>
            </a:xfrm>
          </p:grpSpPr>
          <p:graphicFrame>
            <p:nvGraphicFramePr>
              <p:cNvPr id="10" name="Diagram 9"/>
              <p:cNvGraphicFramePr/>
              <p:nvPr>
                <p:extLst>
                  <p:ext uri="{D42A27DB-BD31-4B8C-83A1-F6EECF244321}">
                    <p14:modId xmlns:p14="http://schemas.microsoft.com/office/powerpoint/2010/main" val="1881367918"/>
                  </p:ext>
                </p:extLst>
              </p:nvPr>
            </p:nvGraphicFramePr>
            <p:xfrm>
              <a:off x="410542" y="1625516"/>
              <a:ext cx="1524000" cy="152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15" name="Parallelogram 14"/>
              <p:cNvSpPr/>
              <p:nvPr/>
            </p:nvSpPr>
            <p:spPr>
              <a:xfrm>
                <a:off x="334342" y="2844716"/>
                <a:ext cx="1600200" cy="381000"/>
              </a:xfrm>
              <a:prstGeom prst="parallelogram">
                <a:avLst/>
              </a:prstGeom>
              <a:solidFill>
                <a:srgbClr val="23C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01543" y="2865939"/>
                <a:ext cx="12657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Segoe UI" panose="020B0502040204020203" pitchFamily="34" charset="0"/>
                  </a:rPr>
                  <a:t>Trainee</a:t>
                </a:r>
                <a:endParaRPr lang="en-US" sz="1600" dirty="0">
                  <a:solidFill>
                    <a:schemeClr val="bg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-224749" y="3234249"/>
                <a:ext cx="2724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Mai Huynh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Trung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Nguyen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79842" y="3547872"/>
                <a:ext cx="150919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err="1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</a:rPr>
                  <a:t>Tcode</a:t>
                </a:r>
                <a:r>
                  <a:rPr lang="en-US" sz="1100" dirty="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</a:rPr>
                  <a:t>: AMJ22052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B72276F-D084-A609-41E4-D329841B4D87}"/>
                </a:ext>
              </a:extLst>
            </p:cNvPr>
            <p:cNvGrpSpPr/>
            <p:nvPr/>
          </p:nvGrpSpPr>
          <p:grpSpPr>
            <a:xfrm>
              <a:off x="2065034" y="1625516"/>
              <a:ext cx="2724150" cy="2183966"/>
              <a:chOff x="-224749" y="1625516"/>
              <a:chExt cx="2724150" cy="2183966"/>
            </a:xfrm>
          </p:grpSpPr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4ED5882-8350-49B2-20FB-5B1A75A16D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81367918"/>
                  </p:ext>
                </p:extLst>
              </p:nvPr>
            </p:nvGraphicFramePr>
            <p:xfrm>
              <a:off x="410542" y="1625516"/>
              <a:ext cx="1524000" cy="152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7F9EB727-5424-AD14-44FD-4A742474DC15}"/>
                  </a:ext>
                </a:extLst>
              </p:cNvPr>
              <p:cNvSpPr/>
              <p:nvPr/>
            </p:nvSpPr>
            <p:spPr>
              <a:xfrm>
                <a:off x="334342" y="2844716"/>
                <a:ext cx="1600200" cy="381000"/>
              </a:xfrm>
              <a:prstGeom prst="parallelogram">
                <a:avLst/>
              </a:prstGeom>
              <a:solidFill>
                <a:srgbClr val="23C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58B6FA-0DC7-E7C1-982C-29A8C17062FE}"/>
                  </a:ext>
                </a:extLst>
              </p:cNvPr>
              <p:cNvSpPr txBox="1"/>
              <p:nvPr/>
            </p:nvSpPr>
            <p:spPr>
              <a:xfrm>
                <a:off x="501543" y="2865939"/>
                <a:ext cx="12657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Segoe UI" panose="020B0502040204020203" pitchFamily="34" charset="0"/>
                  </a:rPr>
                  <a:t>Trainee</a:t>
                </a:r>
                <a:endParaRPr lang="en-US" sz="1600" dirty="0">
                  <a:solidFill>
                    <a:schemeClr val="bg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8EB0-5B7E-D2A7-97BC-66388F2C05D8}"/>
                  </a:ext>
                </a:extLst>
              </p:cNvPr>
              <p:cNvSpPr txBox="1"/>
              <p:nvPr/>
            </p:nvSpPr>
            <p:spPr>
              <a:xfrm>
                <a:off x="-224749" y="3234249"/>
                <a:ext cx="2724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LE TAN QUY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B9B651-B3F1-E5F9-BC9D-B9616A5566F1}"/>
                  </a:ext>
                </a:extLst>
              </p:cNvPr>
              <p:cNvSpPr/>
              <p:nvPr/>
            </p:nvSpPr>
            <p:spPr>
              <a:xfrm>
                <a:off x="379842" y="3547872"/>
                <a:ext cx="150919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err="1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</a:rPr>
                  <a:t>Tcode</a:t>
                </a:r>
                <a:r>
                  <a:rPr lang="en-US" sz="110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</a:rPr>
                  <a:t>: AMJ22040</a:t>
                </a:r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437D61-6840-32CB-BBA5-CF1A5DBBA18C}"/>
                </a:ext>
              </a:extLst>
            </p:cNvPr>
            <p:cNvGrpSpPr/>
            <p:nvPr/>
          </p:nvGrpSpPr>
          <p:grpSpPr>
            <a:xfrm>
              <a:off x="4354817" y="1625516"/>
              <a:ext cx="2724150" cy="2183966"/>
              <a:chOff x="-224749" y="1625516"/>
              <a:chExt cx="2724150" cy="2183966"/>
            </a:xfrm>
          </p:grpSpPr>
          <p:graphicFrame>
            <p:nvGraphicFramePr>
              <p:cNvPr id="14" name="Diagram 13">
                <a:extLst>
                  <a:ext uri="{FF2B5EF4-FFF2-40B4-BE49-F238E27FC236}">
                    <a16:creationId xmlns:a16="http://schemas.microsoft.com/office/drawing/2014/main" id="{28CE7E14-807B-FB12-900A-2C590467998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81367918"/>
                  </p:ext>
                </p:extLst>
              </p:nvPr>
            </p:nvGraphicFramePr>
            <p:xfrm>
              <a:off x="410542" y="1625516"/>
              <a:ext cx="1524000" cy="152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3DFA66AC-5477-6DFF-CD30-AE1EE2CC9DC6}"/>
                  </a:ext>
                </a:extLst>
              </p:cNvPr>
              <p:cNvSpPr/>
              <p:nvPr/>
            </p:nvSpPr>
            <p:spPr>
              <a:xfrm>
                <a:off x="334342" y="2844716"/>
                <a:ext cx="1600200" cy="381000"/>
              </a:xfrm>
              <a:prstGeom prst="parallelogram">
                <a:avLst/>
              </a:prstGeom>
              <a:solidFill>
                <a:srgbClr val="23C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6DDD9B-673B-8867-4BD2-A5EBF15315AD}"/>
                  </a:ext>
                </a:extLst>
              </p:cNvPr>
              <p:cNvSpPr txBox="1"/>
              <p:nvPr/>
            </p:nvSpPr>
            <p:spPr>
              <a:xfrm>
                <a:off x="501543" y="2865939"/>
                <a:ext cx="12657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Segoe UI" panose="020B0502040204020203" pitchFamily="34" charset="0"/>
                  </a:rPr>
                  <a:t>Trainee</a:t>
                </a:r>
                <a:endParaRPr lang="en-US" sz="1600" dirty="0">
                  <a:solidFill>
                    <a:schemeClr val="bg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871D00-5873-2DC5-4B71-64B066460324}"/>
                  </a:ext>
                </a:extLst>
              </p:cNvPr>
              <p:cNvSpPr txBox="1"/>
              <p:nvPr/>
            </p:nvSpPr>
            <p:spPr>
              <a:xfrm>
                <a:off x="-224749" y="3234249"/>
                <a:ext cx="2724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NGUYEN MINH THANH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1F156C-365C-E9D7-8AB6-C2F2C17EC0BE}"/>
                  </a:ext>
                </a:extLst>
              </p:cNvPr>
              <p:cNvSpPr/>
              <p:nvPr/>
            </p:nvSpPr>
            <p:spPr>
              <a:xfrm>
                <a:off x="379842" y="3547872"/>
                <a:ext cx="150919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err="1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</a:rPr>
                  <a:t>Tcode</a:t>
                </a:r>
                <a:r>
                  <a:rPr lang="en-US" sz="110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</a:rPr>
                  <a:t>: AMJ22043</a:t>
                </a:r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D1EA6F-2AFA-A3F1-4F36-B56E8F7F8849}"/>
                </a:ext>
              </a:extLst>
            </p:cNvPr>
            <p:cNvGrpSpPr/>
            <p:nvPr/>
          </p:nvGrpSpPr>
          <p:grpSpPr>
            <a:xfrm>
              <a:off x="6644601" y="1625516"/>
              <a:ext cx="2724150" cy="2183966"/>
              <a:chOff x="-224749" y="1625516"/>
              <a:chExt cx="2724150" cy="2183966"/>
            </a:xfrm>
          </p:grpSpPr>
          <p:graphicFrame>
            <p:nvGraphicFramePr>
              <p:cNvPr id="33" name="Diagram 32">
                <a:extLst>
                  <a:ext uri="{FF2B5EF4-FFF2-40B4-BE49-F238E27FC236}">
                    <a16:creationId xmlns:a16="http://schemas.microsoft.com/office/drawing/2014/main" id="{49B755AB-3EBD-44F3-8234-F9569FEF480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81367918"/>
                  </p:ext>
                </p:extLst>
              </p:nvPr>
            </p:nvGraphicFramePr>
            <p:xfrm>
              <a:off x="410542" y="1625516"/>
              <a:ext cx="1524000" cy="152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  <p:sp>
            <p:nvSpPr>
              <p:cNvPr id="34" name="Parallelogram 33">
                <a:extLst>
                  <a:ext uri="{FF2B5EF4-FFF2-40B4-BE49-F238E27FC236}">
                    <a16:creationId xmlns:a16="http://schemas.microsoft.com/office/drawing/2014/main" id="{44C61023-B334-4E06-7327-C4C2C21C94B5}"/>
                  </a:ext>
                </a:extLst>
              </p:cNvPr>
              <p:cNvSpPr/>
              <p:nvPr/>
            </p:nvSpPr>
            <p:spPr>
              <a:xfrm>
                <a:off x="334342" y="2844716"/>
                <a:ext cx="1600200" cy="381000"/>
              </a:xfrm>
              <a:prstGeom prst="parallelogram">
                <a:avLst/>
              </a:prstGeom>
              <a:solidFill>
                <a:srgbClr val="23C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E626C9-A750-4664-4876-D80A0C0949D0}"/>
                  </a:ext>
                </a:extLst>
              </p:cNvPr>
              <p:cNvSpPr txBox="1"/>
              <p:nvPr/>
            </p:nvSpPr>
            <p:spPr>
              <a:xfrm>
                <a:off x="501543" y="2865939"/>
                <a:ext cx="12657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Segoe UI" panose="020B0502040204020203" pitchFamily="34" charset="0"/>
                  </a:rPr>
                  <a:t>Trainee</a:t>
                </a:r>
                <a:endParaRPr lang="en-US" sz="1600" dirty="0">
                  <a:solidFill>
                    <a:schemeClr val="bg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82ADE9-14A7-EBCE-06FE-0E0E99ED2566}"/>
                  </a:ext>
                </a:extLst>
              </p:cNvPr>
              <p:cNvSpPr txBox="1"/>
              <p:nvPr/>
            </p:nvSpPr>
            <p:spPr>
              <a:xfrm>
                <a:off x="-224749" y="3234249"/>
                <a:ext cx="2724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NGUYEN TRONG HUY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67E5F80-DA9E-3854-343B-2CFA41272EC4}"/>
                  </a:ext>
                </a:extLst>
              </p:cNvPr>
              <p:cNvSpPr/>
              <p:nvPr/>
            </p:nvSpPr>
            <p:spPr>
              <a:xfrm>
                <a:off x="379842" y="3547872"/>
                <a:ext cx="150919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err="1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</a:rPr>
                  <a:t>Tcode</a:t>
                </a:r>
                <a:r>
                  <a:rPr lang="en-US" sz="1100">
                    <a:solidFill>
                      <a:schemeClr val="bg1">
                        <a:lumMod val="65000"/>
                      </a:schemeClr>
                    </a:solidFill>
                    <a:latin typeface="Segoe UI" panose="020B0502040204020203" pitchFamily="34" charset="0"/>
                  </a:rPr>
                  <a:t>: AMJ22044</a:t>
                </a:r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46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59129" cy="5143500"/>
          </a:xfrm>
          <a:custGeom>
            <a:avLst/>
            <a:gdLst/>
            <a:ahLst/>
            <a:cxnLst/>
            <a:rect l="l" t="t" r="r" b="b"/>
            <a:pathLst>
              <a:path w="5945505" h="6858000">
                <a:moveTo>
                  <a:pt x="5945124" y="0"/>
                </a:moveTo>
                <a:lnTo>
                  <a:pt x="0" y="0"/>
                </a:lnTo>
                <a:lnTo>
                  <a:pt x="0" y="6858000"/>
                </a:lnTo>
                <a:lnTo>
                  <a:pt x="5945124" y="6858000"/>
                </a:lnTo>
                <a:lnTo>
                  <a:pt x="5945124" y="0"/>
                </a:lnTo>
                <a:close/>
              </a:path>
            </a:pathLst>
          </a:custGeom>
          <a:solidFill>
            <a:srgbClr val="40B9D2"/>
          </a:solidFill>
        </p:spPr>
        <p:txBody>
          <a:bodyPr wrap="square" lIns="0" tIns="0" rIns="0" bIns="0" rtlCol="0"/>
          <a:lstStyle/>
          <a:p>
            <a:endParaRPr sz="1350">
              <a:latin typeface="Segoe UI" panose="020B0502040204020203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0639" y="1160078"/>
            <a:ext cx="3076422" cy="621805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z="3975" b="1" spc="-75" dirty="0"/>
              <a:t>G</a:t>
            </a:r>
            <a:r>
              <a:rPr sz="3975" b="1" spc="-79" dirty="0"/>
              <a:t>U</a:t>
            </a:r>
            <a:r>
              <a:rPr sz="3975" b="1" spc="-71" dirty="0"/>
              <a:t>I</a:t>
            </a:r>
            <a:r>
              <a:rPr sz="3975" b="1" spc="-68" dirty="0"/>
              <a:t>D</a:t>
            </a:r>
            <a:r>
              <a:rPr sz="3975" b="1" spc="-71" dirty="0"/>
              <a:t>E</a:t>
            </a:r>
            <a:r>
              <a:rPr sz="3975" b="1" dirty="0"/>
              <a:t>D</a:t>
            </a:r>
            <a:r>
              <a:rPr sz="3975" b="1" spc="-176" dirty="0"/>
              <a:t> </a:t>
            </a:r>
            <a:r>
              <a:rPr sz="3975" b="1" spc="-79" dirty="0"/>
              <a:t>B</a:t>
            </a:r>
            <a:r>
              <a:rPr sz="3975" b="1" dirty="0"/>
              <a:t>Y</a:t>
            </a:r>
            <a:endParaRPr sz="3975" dirty="0"/>
          </a:p>
        </p:txBody>
      </p:sp>
      <p:sp>
        <p:nvSpPr>
          <p:cNvPr id="4" name="object 4"/>
          <p:cNvSpPr txBox="1"/>
          <p:nvPr/>
        </p:nvSpPr>
        <p:spPr>
          <a:xfrm>
            <a:off x="777086" y="1998193"/>
            <a:ext cx="3562028" cy="57595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24314" indent="-215265">
              <a:spcBef>
                <a:spcPts val="71"/>
              </a:spcBef>
              <a:buClr>
                <a:schemeClr val="bg1"/>
              </a:buClr>
              <a:buFont typeface="Arial MT"/>
              <a:buChar char="•"/>
              <a:tabLst>
                <a:tab pos="224314" algn="l"/>
                <a:tab pos="224790" algn="l"/>
              </a:tabLst>
            </a:pPr>
            <a:r>
              <a:rPr lang="en-US" spc="-8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Mr. Chandrasekhara Baratam</a:t>
            </a:r>
          </a:p>
          <a:p>
            <a:pPr marL="224314" indent="-215265">
              <a:spcBef>
                <a:spcPts val="71"/>
              </a:spcBef>
              <a:buClr>
                <a:schemeClr val="bg1"/>
              </a:buClr>
              <a:buFont typeface="Arial MT"/>
              <a:buChar char="•"/>
              <a:tabLst>
                <a:tab pos="224314" algn="l"/>
                <a:tab pos="224790" algn="l"/>
              </a:tabLst>
            </a:pPr>
            <a:r>
              <a:rPr spc="-8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pc="-8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spc="-8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spc="-1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pc="-8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Balakrishna</a:t>
            </a:r>
            <a:r>
              <a:rPr lang="en-GB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pc="-34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Palla</a:t>
            </a:r>
            <a:endParaRPr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57700" y="1"/>
            <a:ext cx="4686300" cy="5140166"/>
            <a:chOff x="5943600" y="0"/>
            <a:chExt cx="6248400" cy="6853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20" y="0"/>
              <a:ext cx="2970276" cy="33375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600" y="0"/>
              <a:ext cx="6248400" cy="6853425"/>
            </a:xfrm>
            <a:prstGeom prst="rect">
              <a:avLst/>
            </a:prstGeom>
          </p:spPr>
        </p:pic>
      </p:grpSp>
      <p:pic>
        <p:nvPicPr>
          <p:cNvPr id="8" name="Picture 6" descr="HCLTech (@hcltech) / Twitter">
            <a:extLst>
              <a:ext uri="{FF2B5EF4-FFF2-40B4-BE49-F238E27FC236}">
                <a16:creationId xmlns:a16="http://schemas.microsoft.com/office/drawing/2014/main" id="{A3AF21E1-3CFE-4393-AF41-17B987BB6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9200" y="1657350"/>
            <a:ext cx="4114800" cy="533400"/>
          </a:xfrm>
          <a:prstGeom prst="rect">
            <a:avLst/>
          </a:prstGeom>
          <a:solidFill>
            <a:srgbClr val="F4C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38709" y="2423130"/>
            <a:ext cx="4114800" cy="533400"/>
          </a:xfrm>
          <a:prstGeom prst="rect">
            <a:avLst/>
          </a:prstGeom>
          <a:solidFill>
            <a:srgbClr val="DF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38709" y="3182897"/>
            <a:ext cx="4114800" cy="533400"/>
          </a:xfrm>
          <a:prstGeom prst="rect">
            <a:avLst/>
          </a:prstGeom>
          <a:solidFill>
            <a:srgbClr val="1FD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603307" y="323575"/>
            <a:ext cx="966585" cy="1057398"/>
            <a:chOff x="7364413" y="4678362"/>
            <a:chExt cx="473075" cy="517526"/>
          </a:xfrm>
          <a:solidFill>
            <a:srgbClr val="13918D"/>
          </a:solidFill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556501" y="4794250"/>
              <a:ext cx="52388" cy="79375"/>
            </a:xfrm>
            <a:custGeom>
              <a:avLst/>
              <a:gdLst>
                <a:gd name="T0" fmla="*/ 10 w 14"/>
                <a:gd name="T1" fmla="*/ 1 h 21"/>
                <a:gd name="T2" fmla="*/ 0 w 14"/>
                <a:gd name="T3" fmla="*/ 19 h 21"/>
                <a:gd name="T4" fmla="*/ 3 w 14"/>
                <a:gd name="T5" fmla="*/ 21 h 21"/>
                <a:gd name="T6" fmla="*/ 6 w 14"/>
                <a:gd name="T7" fmla="*/ 19 h 21"/>
                <a:gd name="T8" fmla="*/ 12 w 14"/>
                <a:gd name="T9" fmla="*/ 5 h 21"/>
                <a:gd name="T10" fmla="*/ 13 w 14"/>
                <a:gd name="T11" fmla="*/ 1 h 21"/>
                <a:gd name="T12" fmla="*/ 10 w 14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1">
                  <a:moveTo>
                    <a:pt x="10" y="1"/>
                  </a:moveTo>
                  <a:cubicBezTo>
                    <a:pt x="9" y="1"/>
                    <a:pt x="0" y="7"/>
                    <a:pt x="0" y="19"/>
                  </a:cubicBezTo>
                  <a:cubicBezTo>
                    <a:pt x="0" y="20"/>
                    <a:pt x="2" y="21"/>
                    <a:pt x="3" y="21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0"/>
                    <a:pt x="12" y="5"/>
                    <a:pt x="12" y="5"/>
                  </a:cubicBezTo>
                  <a:cubicBezTo>
                    <a:pt x="14" y="4"/>
                    <a:pt x="14" y="3"/>
                    <a:pt x="13" y="1"/>
                  </a:cubicBezTo>
                  <a:cubicBezTo>
                    <a:pt x="12" y="0"/>
                    <a:pt x="11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7364413" y="4678362"/>
              <a:ext cx="473075" cy="517526"/>
            </a:xfrm>
            <a:custGeom>
              <a:avLst/>
              <a:gdLst>
                <a:gd name="T0" fmla="*/ 123 w 126"/>
                <a:gd name="T1" fmla="*/ 43 h 138"/>
                <a:gd name="T2" fmla="*/ 69 w 126"/>
                <a:gd name="T3" fmla="*/ 2 h 138"/>
                <a:gd name="T4" fmla="*/ 24 w 126"/>
                <a:gd name="T5" fmla="*/ 17 h 138"/>
                <a:gd name="T6" fmla="*/ 10 w 126"/>
                <a:gd name="T7" fmla="*/ 55 h 138"/>
                <a:gd name="T8" fmla="*/ 13 w 126"/>
                <a:gd name="T9" fmla="*/ 63 h 138"/>
                <a:gd name="T10" fmla="*/ 5 w 126"/>
                <a:gd name="T11" fmla="*/ 77 h 138"/>
                <a:gd name="T12" fmla="*/ 0 w 126"/>
                <a:gd name="T13" fmla="*/ 85 h 138"/>
                <a:gd name="T14" fmla="*/ 12 w 126"/>
                <a:gd name="T15" fmla="*/ 92 h 138"/>
                <a:gd name="T16" fmla="*/ 9 w 126"/>
                <a:gd name="T17" fmla="*/ 98 h 138"/>
                <a:gd name="T18" fmla="*/ 13 w 126"/>
                <a:gd name="T19" fmla="*/ 102 h 138"/>
                <a:gd name="T20" fmla="*/ 12 w 126"/>
                <a:gd name="T21" fmla="*/ 107 h 138"/>
                <a:gd name="T22" fmla="*/ 13 w 126"/>
                <a:gd name="T23" fmla="*/ 113 h 138"/>
                <a:gd name="T24" fmla="*/ 10 w 126"/>
                <a:gd name="T25" fmla="*/ 121 h 138"/>
                <a:gd name="T26" fmla="*/ 34 w 126"/>
                <a:gd name="T27" fmla="*/ 127 h 138"/>
                <a:gd name="T28" fmla="*/ 50 w 126"/>
                <a:gd name="T29" fmla="*/ 138 h 138"/>
                <a:gd name="T30" fmla="*/ 110 w 126"/>
                <a:gd name="T31" fmla="*/ 138 h 138"/>
                <a:gd name="T32" fmla="*/ 107 w 126"/>
                <a:gd name="T33" fmla="*/ 120 h 138"/>
                <a:gd name="T34" fmla="*/ 120 w 126"/>
                <a:gd name="T35" fmla="*/ 80 h 138"/>
                <a:gd name="T36" fmla="*/ 123 w 126"/>
                <a:gd name="T37" fmla="*/ 43 h 138"/>
                <a:gd name="T38" fmla="*/ 68 w 126"/>
                <a:gd name="T39" fmla="*/ 106 h 138"/>
                <a:gd name="T40" fmla="*/ 54 w 126"/>
                <a:gd name="T41" fmla="*/ 98 h 138"/>
                <a:gd name="T42" fmla="*/ 81 w 126"/>
                <a:gd name="T43" fmla="*/ 98 h 138"/>
                <a:gd name="T44" fmla="*/ 68 w 126"/>
                <a:gd name="T45" fmla="*/ 106 h 138"/>
                <a:gd name="T46" fmla="*/ 78 w 126"/>
                <a:gd name="T47" fmla="*/ 92 h 138"/>
                <a:gd name="T48" fmla="*/ 57 w 126"/>
                <a:gd name="T49" fmla="*/ 92 h 138"/>
                <a:gd name="T50" fmla="*/ 54 w 126"/>
                <a:gd name="T51" fmla="*/ 89 h 138"/>
                <a:gd name="T52" fmla="*/ 57 w 126"/>
                <a:gd name="T53" fmla="*/ 87 h 138"/>
                <a:gd name="T54" fmla="*/ 78 w 126"/>
                <a:gd name="T55" fmla="*/ 87 h 138"/>
                <a:gd name="T56" fmla="*/ 81 w 126"/>
                <a:gd name="T57" fmla="*/ 89 h 138"/>
                <a:gd name="T58" fmla="*/ 78 w 126"/>
                <a:gd name="T59" fmla="*/ 92 h 138"/>
                <a:gd name="T60" fmla="*/ 78 w 126"/>
                <a:gd name="T61" fmla="*/ 81 h 138"/>
                <a:gd name="T62" fmla="*/ 57 w 126"/>
                <a:gd name="T63" fmla="*/ 81 h 138"/>
                <a:gd name="T64" fmla="*/ 41 w 126"/>
                <a:gd name="T65" fmla="*/ 49 h 138"/>
                <a:gd name="T66" fmla="*/ 68 w 126"/>
                <a:gd name="T67" fmla="*/ 22 h 138"/>
                <a:gd name="T68" fmla="*/ 94 w 126"/>
                <a:gd name="T69" fmla="*/ 49 h 138"/>
                <a:gd name="T70" fmla="*/ 78 w 126"/>
                <a:gd name="T71" fmla="*/ 8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" h="138">
                  <a:moveTo>
                    <a:pt x="123" y="43"/>
                  </a:moveTo>
                  <a:cubicBezTo>
                    <a:pt x="113" y="0"/>
                    <a:pt x="69" y="2"/>
                    <a:pt x="69" y="2"/>
                  </a:cubicBezTo>
                  <a:cubicBezTo>
                    <a:pt x="39" y="1"/>
                    <a:pt x="24" y="17"/>
                    <a:pt x="24" y="17"/>
                  </a:cubicBezTo>
                  <a:cubicBezTo>
                    <a:pt x="15" y="23"/>
                    <a:pt x="4" y="51"/>
                    <a:pt x="10" y="55"/>
                  </a:cubicBezTo>
                  <a:cubicBezTo>
                    <a:pt x="15" y="60"/>
                    <a:pt x="13" y="63"/>
                    <a:pt x="13" y="63"/>
                  </a:cubicBezTo>
                  <a:cubicBezTo>
                    <a:pt x="13" y="63"/>
                    <a:pt x="10" y="71"/>
                    <a:pt x="5" y="77"/>
                  </a:cubicBezTo>
                  <a:cubicBezTo>
                    <a:pt x="0" y="83"/>
                    <a:pt x="0" y="85"/>
                    <a:pt x="0" y="85"/>
                  </a:cubicBezTo>
                  <a:cubicBezTo>
                    <a:pt x="0" y="93"/>
                    <a:pt x="11" y="90"/>
                    <a:pt x="12" y="92"/>
                  </a:cubicBezTo>
                  <a:cubicBezTo>
                    <a:pt x="12" y="93"/>
                    <a:pt x="9" y="97"/>
                    <a:pt x="9" y="98"/>
                  </a:cubicBezTo>
                  <a:cubicBezTo>
                    <a:pt x="9" y="100"/>
                    <a:pt x="13" y="102"/>
                    <a:pt x="13" y="102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8" y="111"/>
                    <a:pt x="13" y="113"/>
                  </a:cubicBezTo>
                  <a:cubicBezTo>
                    <a:pt x="9" y="116"/>
                    <a:pt x="10" y="121"/>
                    <a:pt x="10" y="121"/>
                  </a:cubicBezTo>
                  <a:cubicBezTo>
                    <a:pt x="11" y="131"/>
                    <a:pt x="34" y="127"/>
                    <a:pt x="34" y="127"/>
                  </a:cubicBezTo>
                  <a:cubicBezTo>
                    <a:pt x="46" y="126"/>
                    <a:pt x="50" y="138"/>
                    <a:pt x="5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09" y="130"/>
                    <a:pt x="108" y="127"/>
                    <a:pt x="107" y="120"/>
                  </a:cubicBezTo>
                  <a:cubicBezTo>
                    <a:pt x="105" y="99"/>
                    <a:pt x="113" y="93"/>
                    <a:pt x="120" y="80"/>
                  </a:cubicBezTo>
                  <a:cubicBezTo>
                    <a:pt x="126" y="68"/>
                    <a:pt x="123" y="43"/>
                    <a:pt x="123" y="43"/>
                  </a:cubicBezTo>
                  <a:close/>
                  <a:moveTo>
                    <a:pt x="68" y="106"/>
                  </a:moveTo>
                  <a:cubicBezTo>
                    <a:pt x="60" y="106"/>
                    <a:pt x="54" y="102"/>
                    <a:pt x="54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1" y="102"/>
                    <a:pt x="75" y="106"/>
                    <a:pt x="68" y="106"/>
                  </a:cubicBezTo>
                  <a:close/>
                  <a:moveTo>
                    <a:pt x="78" y="92"/>
                  </a:move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4" y="91"/>
                    <a:pt x="54" y="89"/>
                  </a:cubicBezTo>
                  <a:cubicBezTo>
                    <a:pt x="54" y="88"/>
                    <a:pt x="56" y="87"/>
                    <a:pt x="57" y="87"/>
                  </a:cubicBezTo>
                  <a:cubicBezTo>
                    <a:pt x="78" y="87"/>
                    <a:pt x="78" y="87"/>
                    <a:pt x="78" y="87"/>
                  </a:cubicBezTo>
                  <a:cubicBezTo>
                    <a:pt x="79" y="87"/>
                    <a:pt x="81" y="88"/>
                    <a:pt x="81" y="89"/>
                  </a:cubicBezTo>
                  <a:cubicBezTo>
                    <a:pt x="81" y="91"/>
                    <a:pt x="79" y="92"/>
                    <a:pt x="78" y="92"/>
                  </a:cubicBezTo>
                  <a:close/>
                  <a:moveTo>
                    <a:pt x="78" y="81"/>
                  </a:moveTo>
                  <a:cubicBezTo>
                    <a:pt x="57" y="81"/>
                    <a:pt x="57" y="81"/>
                    <a:pt x="57" y="81"/>
                  </a:cubicBezTo>
                  <a:cubicBezTo>
                    <a:pt x="55" y="73"/>
                    <a:pt x="41" y="60"/>
                    <a:pt x="41" y="49"/>
                  </a:cubicBezTo>
                  <a:cubicBezTo>
                    <a:pt x="41" y="34"/>
                    <a:pt x="53" y="22"/>
                    <a:pt x="68" y="22"/>
                  </a:cubicBezTo>
                  <a:cubicBezTo>
                    <a:pt x="82" y="22"/>
                    <a:pt x="94" y="34"/>
                    <a:pt x="94" y="49"/>
                  </a:cubicBezTo>
                  <a:cubicBezTo>
                    <a:pt x="94" y="60"/>
                    <a:pt x="80" y="73"/>
                    <a:pt x="7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37907" y="1688652"/>
            <a:ext cx="4106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</a:rPr>
              <a:t>PROJECT 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37906" y="2467623"/>
            <a:ext cx="410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</a:rPr>
              <a:t>DIAGRAM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7906" y="3218764"/>
            <a:ext cx="410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</a:rPr>
              <a:t>PRODUCT INTERFACES</a:t>
            </a:r>
          </a:p>
        </p:txBody>
      </p:sp>
      <p:grpSp>
        <p:nvGrpSpPr>
          <p:cNvPr id="104" name="Google Shape;257;p19">
            <a:extLst>
              <a:ext uri="{FF2B5EF4-FFF2-40B4-BE49-F238E27FC236}">
                <a16:creationId xmlns:a16="http://schemas.microsoft.com/office/drawing/2014/main" id="{6988AE61-2AE5-4B8F-9B88-4433FF832FBD}"/>
              </a:ext>
            </a:extLst>
          </p:cNvPr>
          <p:cNvGrpSpPr/>
          <p:nvPr/>
        </p:nvGrpSpPr>
        <p:grpSpPr>
          <a:xfrm>
            <a:off x="23894" y="506296"/>
            <a:ext cx="4682836" cy="3962400"/>
            <a:chOff x="4405425" y="1340375"/>
            <a:chExt cx="4385300" cy="3424400"/>
          </a:xfrm>
        </p:grpSpPr>
        <p:sp>
          <p:nvSpPr>
            <p:cNvPr id="105" name="Google Shape;258;p19">
              <a:extLst>
                <a:ext uri="{FF2B5EF4-FFF2-40B4-BE49-F238E27FC236}">
                  <a16:creationId xmlns:a16="http://schemas.microsoft.com/office/drawing/2014/main" id="{BAC08AE9-1198-48EA-8E04-FDE45F47A8C9}"/>
                </a:ext>
              </a:extLst>
            </p:cNvPr>
            <p:cNvSpPr/>
            <p:nvPr/>
          </p:nvSpPr>
          <p:spPr>
            <a:xfrm>
              <a:off x="4645985" y="1480243"/>
              <a:ext cx="617773" cy="617603"/>
            </a:xfrm>
            <a:custGeom>
              <a:avLst/>
              <a:gdLst/>
              <a:ahLst/>
              <a:cxnLst/>
              <a:rect l="l" t="t" r="r" b="b"/>
              <a:pathLst>
                <a:path w="3470" h="3469" extrusionOk="0">
                  <a:moveTo>
                    <a:pt x="0" y="1735"/>
                  </a:moveTo>
                  <a:cubicBezTo>
                    <a:pt x="0" y="2693"/>
                    <a:pt x="777" y="3469"/>
                    <a:pt x="1735" y="3469"/>
                  </a:cubicBezTo>
                  <a:lnTo>
                    <a:pt x="1735" y="3469"/>
                  </a:lnTo>
                  <a:cubicBezTo>
                    <a:pt x="2693" y="3469"/>
                    <a:pt x="3469" y="2693"/>
                    <a:pt x="3469" y="1735"/>
                  </a:cubicBezTo>
                  <a:lnTo>
                    <a:pt x="3469" y="1735"/>
                  </a:lnTo>
                  <a:cubicBezTo>
                    <a:pt x="3469" y="777"/>
                    <a:pt x="2693" y="0"/>
                    <a:pt x="1735" y="0"/>
                  </a:cubicBezTo>
                  <a:lnTo>
                    <a:pt x="1735" y="0"/>
                  </a:lnTo>
                  <a:cubicBezTo>
                    <a:pt x="777" y="0"/>
                    <a:pt x="0" y="777"/>
                    <a:pt x="0" y="17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Google Shape;259;p19">
              <a:extLst>
                <a:ext uri="{FF2B5EF4-FFF2-40B4-BE49-F238E27FC236}">
                  <a16:creationId xmlns:a16="http://schemas.microsoft.com/office/drawing/2014/main" id="{407CCC5F-9D58-4EB9-9CC4-699556091F2D}"/>
                </a:ext>
              </a:extLst>
            </p:cNvPr>
            <p:cNvSpPr/>
            <p:nvPr/>
          </p:nvSpPr>
          <p:spPr>
            <a:xfrm>
              <a:off x="8308174" y="1682369"/>
              <a:ext cx="308886" cy="308891"/>
            </a:xfrm>
            <a:custGeom>
              <a:avLst/>
              <a:gdLst/>
              <a:ahLst/>
              <a:cxnLst/>
              <a:rect l="l" t="t" r="r" b="b"/>
              <a:pathLst>
                <a:path w="1735" h="1735" extrusionOk="0">
                  <a:moveTo>
                    <a:pt x="1" y="868"/>
                  </a:moveTo>
                  <a:cubicBezTo>
                    <a:pt x="1" y="1345"/>
                    <a:pt x="391" y="1735"/>
                    <a:pt x="868" y="1735"/>
                  </a:cubicBezTo>
                  <a:lnTo>
                    <a:pt x="868" y="1735"/>
                  </a:lnTo>
                  <a:cubicBezTo>
                    <a:pt x="1349" y="1735"/>
                    <a:pt x="1735" y="1345"/>
                    <a:pt x="1735" y="868"/>
                  </a:cubicBezTo>
                  <a:lnTo>
                    <a:pt x="1735" y="868"/>
                  </a:lnTo>
                  <a:cubicBezTo>
                    <a:pt x="1735" y="387"/>
                    <a:pt x="1349" y="1"/>
                    <a:pt x="868" y="1"/>
                  </a:cubicBezTo>
                  <a:lnTo>
                    <a:pt x="868" y="1"/>
                  </a:lnTo>
                  <a:cubicBezTo>
                    <a:pt x="391" y="1"/>
                    <a:pt x="1" y="387"/>
                    <a:pt x="1" y="8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Google Shape;260;p19">
              <a:extLst>
                <a:ext uri="{FF2B5EF4-FFF2-40B4-BE49-F238E27FC236}">
                  <a16:creationId xmlns:a16="http://schemas.microsoft.com/office/drawing/2014/main" id="{C14838D1-3418-432F-B0B5-F4A1BBF4A838}"/>
                </a:ext>
              </a:extLst>
            </p:cNvPr>
            <p:cNvSpPr/>
            <p:nvPr/>
          </p:nvSpPr>
          <p:spPr>
            <a:xfrm>
              <a:off x="5368760" y="2408017"/>
              <a:ext cx="179991" cy="179993"/>
            </a:xfrm>
            <a:custGeom>
              <a:avLst/>
              <a:gdLst/>
              <a:ahLst/>
              <a:cxnLst/>
              <a:rect l="l" t="t" r="r" b="b"/>
              <a:pathLst>
                <a:path w="1011" h="1011" extrusionOk="0">
                  <a:moveTo>
                    <a:pt x="0" y="507"/>
                  </a:moveTo>
                  <a:cubicBezTo>
                    <a:pt x="0" y="785"/>
                    <a:pt x="226" y="1010"/>
                    <a:pt x="508" y="1010"/>
                  </a:cubicBezTo>
                  <a:lnTo>
                    <a:pt x="508" y="1010"/>
                  </a:lnTo>
                  <a:cubicBezTo>
                    <a:pt x="785" y="1010"/>
                    <a:pt x="1011" y="785"/>
                    <a:pt x="1011" y="507"/>
                  </a:cubicBezTo>
                  <a:lnTo>
                    <a:pt x="1011" y="507"/>
                  </a:lnTo>
                  <a:cubicBezTo>
                    <a:pt x="1011" y="226"/>
                    <a:pt x="785" y="0"/>
                    <a:pt x="508" y="0"/>
                  </a:cubicBezTo>
                  <a:lnTo>
                    <a:pt x="508" y="0"/>
                  </a:lnTo>
                  <a:cubicBezTo>
                    <a:pt x="226" y="0"/>
                    <a:pt x="0" y="226"/>
                    <a:pt x="0" y="5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Google Shape;261;p19">
              <a:extLst>
                <a:ext uri="{FF2B5EF4-FFF2-40B4-BE49-F238E27FC236}">
                  <a16:creationId xmlns:a16="http://schemas.microsoft.com/office/drawing/2014/main" id="{0C1EC9CC-788D-4C04-97F8-68134ADE9C84}"/>
                </a:ext>
              </a:extLst>
            </p:cNvPr>
            <p:cNvSpPr/>
            <p:nvPr/>
          </p:nvSpPr>
          <p:spPr>
            <a:xfrm>
              <a:off x="4405425" y="4273588"/>
              <a:ext cx="841560" cy="440993"/>
            </a:xfrm>
            <a:custGeom>
              <a:avLst/>
              <a:gdLst/>
              <a:ahLst/>
              <a:cxnLst/>
              <a:rect l="l" t="t" r="r" b="b"/>
              <a:pathLst>
                <a:path w="4727" h="2477" extrusionOk="0">
                  <a:moveTo>
                    <a:pt x="2480" y="1"/>
                  </a:moveTo>
                  <a:cubicBezTo>
                    <a:pt x="1917" y="1"/>
                    <a:pt x="1462" y="447"/>
                    <a:pt x="1444" y="1002"/>
                  </a:cubicBezTo>
                  <a:cubicBezTo>
                    <a:pt x="1318" y="950"/>
                    <a:pt x="1184" y="920"/>
                    <a:pt x="1037" y="920"/>
                  </a:cubicBezTo>
                  <a:cubicBezTo>
                    <a:pt x="464" y="920"/>
                    <a:pt x="0" y="1384"/>
                    <a:pt x="0" y="1960"/>
                  </a:cubicBezTo>
                  <a:cubicBezTo>
                    <a:pt x="0" y="2147"/>
                    <a:pt x="52" y="2325"/>
                    <a:pt x="139" y="2476"/>
                  </a:cubicBezTo>
                  <a:lnTo>
                    <a:pt x="4588" y="2476"/>
                  </a:lnTo>
                  <a:cubicBezTo>
                    <a:pt x="4674" y="2325"/>
                    <a:pt x="4726" y="2147"/>
                    <a:pt x="4726" y="1960"/>
                  </a:cubicBezTo>
                  <a:cubicBezTo>
                    <a:pt x="4726" y="1384"/>
                    <a:pt x="4262" y="920"/>
                    <a:pt x="3690" y="920"/>
                  </a:cubicBezTo>
                  <a:cubicBezTo>
                    <a:pt x="3629" y="920"/>
                    <a:pt x="3569" y="928"/>
                    <a:pt x="3512" y="937"/>
                  </a:cubicBezTo>
                  <a:cubicBezTo>
                    <a:pt x="3460" y="413"/>
                    <a:pt x="3018" y="1"/>
                    <a:pt x="2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Google Shape;262;p19">
              <a:extLst>
                <a:ext uri="{FF2B5EF4-FFF2-40B4-BE49-F238E27FC236}">
                  <a16:creationId xmlns:a16="http://schemas.microsoft.com/office/drawing/2014/main" id="{440C59E6-57E5-4AE1-8DD7-85F0258BE6D3}"/>
                </a:ext>
              </a:extLst>
            </p:cNvPr>
            <p:cNvSpPr/>
            <p:nvPr/>
          </p:nvSpPr>
          <p:spPr>
            <a:xfrm>
              <a:off x="4951095" y="4057460"/>
              <a:ext cx="706433" cy="664071"/>
            </a:xfrm>
            <a:custGeom>
              <a:avLst/>
              <a:gdLst/>
              <a:ahLst/>
              <a:cxnLst/>
              <a:rect l="l" t="t" r="r" b="b"/>
              <a:pathLst>
                <a:path w="3968" h="3730" extrusionOk="0">
                  <a:moveTo>
                    <a:pt x="1" y="1"/>
                  </a:moveTo>
                  <a:lnTo>
                    <a:pt x="1" y="3729"/>
                  </a:lnTo>
                  <a:lnTo>
                    <a:pt x="3968" y="3729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Google Shape;263;p19">
              <a:extLst>
                <a:ext uri="{FF2B5EF4-FFF2-40B4-BE49-F238E27FC236}">
                  <a16:creationId xmlns:a16="http://schemas.microsoft.com/office/drawing/2014/main" id="{BE65D813-CBDA-4C92-98F9-21B7F16B4A50}"/>
                </a:ext>
              </a:extLst>
            </p:cNvPr>
            <p:cNvSpPr/>
            <p:nvPr/>
          </p:nvSpPr>
          <p:spPr>
            <a:xfrm>
              <a:off x="4951095" y="4057460"/>
              <a:ext cx="706433" cy="132280"/>
            </a:xfrm>
            <a:custGeom>
              <a:avLst/>
              <a:gdLst/>
              <a:ahLst/>
              <a:cxnLst/>
              <a:rect l="l" t="t" r="r" b="b"/>
              <a:pathLst>
                <a:path w="3968" h="743" extrusionOk="0">
                  <a:moveTo>
                    <a:pt x="1" y="1"/>
                  </a:moveTo>
                  <a:lnTo>
                    <a:pt x="1" y="742"/>
                  </a:lnTo>
                  <a:lnTo>
                    <a:pt x="3968" y="742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Google Shape;264;p19">
              <a:extLst>
                <a:ext uri="{FF2B5EF4-FFF2-40B4-BE49-F238E27FC236}">
                  <a16:creationId xmlns:a16="http://schemas.microsoft.com/office/drawing/2014/main" id="{459272E6-591F-42A4-AE15-914396D8FD0E}"/>
                </a:ext>
              </a:extLst>
            </p:cNvPr>
            <p:cNvSpPr/>
            <p:nvPr/>
          </p:nvSpPr>
          <p:spPr>
            <a:xfrm>
              <a:off x="5777879" y="2558452"/>
              <a:ext cx="344493" cy="348414"/>
            </a:xfrm>
            <a:custGeom>
              <a:avLst/>
              <a:gdLst/>
              <a:ahLst/>
              <a:cxnLst/>
              <a:rect l="l" t="t" r="r" b="b"/>
              <a:pathLst>
                <a:path w="1935" h="1957" extrusionOk="0">
                  <a:moveTo>
                    <a:pt x="0" y="1956"/>
                  </a:moveTo>
                  <a:lnTo>
                    <a:pt x="269" y="1470"/>
                  </a:lnTo>
                  <a:cubicBezTo>
                    <a:pt x="269" y="1462"/>
                    <a:pt x="269" y="1449"/>
                    <a:pt x="269" y="1440"/>
                  </a:cubicBezTo>
                  <a:lnTo>
                    <a:pt x="269" y="226"/>
                  </a:lnTo>
                  <a:cubicBezTo>
                    <a:pt x="269" y="105"/>
                    <a:pt x="369" y="1"/>
                    <a:pt x="490" y="1"/>
                  </a:cubicBezTo>
                  <a:lnTo>
                    <a:pt x="1713" y="1"/>
                  </a:lnTo>
                  <a:cubicBezTo>
                    <a:pt x="1834" y="1"/>
                    <a:pt x="1934" y="105"/>
                    <a:pt x="1934" y="226"/>
                  </a:cubicBezTo>
                  <a:lnTo>
                    <a:pt x="1934" y="1440"/>
                  </a:lnTo>
                  <a:cubicBezTo>
                    <a:pt x="1934" y="1566"/>
                    <a:pt x="1834" y="1666"/>
                    <a:pt x="1713" y="1666"/>
                  </a:cubicBezTo>
                  <a:lnTo>
                    <a:pt x="616" y="16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Google Shape;265;p19">
              <a:extLst>
                <a:ext uri="{FF2B5EF4-FFF2-40B4-BE49-F238E27FC236}">
                  <a16:creationId xmlns:a16="http://schemas.microsoft.com/office/drawing/2014/main" id="{607CA2EC-DE7B-46FF-84B6-E1D8B781AF31}"/>
                </a:ext>
              </a:extLst>
            </p:cNvPr>
            <p:cNvSpPr/>
            <p:nvPr/>
          </p:nvSpPr>
          <p:spPr>
            <a:xfrm>
              <a:off x="5909801" y="2653342"/>
              <a:ext cx="144562" cy="125337"/>
            </a:xfrm>
            <a:custGeom>
              <a:avLst/>
              <a:gdLst/>
              <a:ahLst/>
              <a:cxnLst/>
              <a:rect l="l" t="t" r="r" b="b"/>
              <a:pathLst>
                <a:path w="812" h="704" extrusionOk="0">
                  <a:moveTo>
                    <a:pt x="1" y="209"/>
                  </a:moveTo>
                  <a:cubicBezTo>
                    <a:pt x="1" y="92"/>
                    <a:pt x="92" y="1"/>
                    <a:pt x="209" y="1"/>
                  </a:cubicBezTo>
                  <a:cubicBezTo>
                    <a:pt x="300" y="1"/>
                    <a:pt x="378" y="62"/>
                    <a:pt x="404" y="144"/>
                  </a:cubicBezTo>
                  <a:cubicBezTo>
                    <a:pt x="430" y="62"/>
                    <a:pt x="512" y="1"/>
                    <a:pt x="603" y="1"/>
                  </a:cubicBezTo>
                  <a:cubicBezTo>
                    <a:pt x="716" y="1"/>
                    <a:pt x="811" y="92"/>
                    <a:pt x="811" y="209"/>
                  </a:cubicBezTo>
                  <a:cubicBezTo>
                    <a:pt x="811" y="317"/>
                    <a:pt x="443" y="647"/>
                    <a:pt x="408" y="699"/>
                  </a:cubicBezTo>
                  <a:cubicBezTo>
                    <a:pt x="408" y="703"/>
                    <a:pt x="404" y="703"/>
                    <a:pt x="404" y="703"/>
                  </a:cubicBezTo>
                  <a:cubicBezTo>
                    <a:pt x="404" y="703"/>
                    <a:pt x="404" y="703"/>
                    <a:pt x="404" y="699"/>
                  </a:cubicBezTo>
                  <a:cubicBezTo>
                    <a:pt x="365" y="647"/>
                    <a:pt x="1" y="317"/>
                    <a:pt x="1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3" name="Google Shape;266;p19">
              <a:extLst>
                <a:ext uri="{FF2B5EF4-FFF2-40B4-BE49-F238E27FC236}">
                  <a16:creationId xmlns:a16="http://schemas.microsoft.com/office/drawing/2014/main" id="{449A974A-430D-4CFB-AEA5-729368906C6D}"/>
                </a:ext>
              </a:extLst>
            </p:cNvPr>
            <p:cNvSpPr/>
            <p:nvPr/>
          </p:nvSpPr>
          <p:spPr>
            <a:xfrm>
              <a:off x="5855857" y="4642643"/>
              <a:ext cx="256367" cy="98097"/>
            </a:xfrm>
            <a:custGeom>
              <a:avLst/>
              <a:gdLst/>
              <a:ahLst/>
              <a:cxnLst/>
              <a:rect l="l" t="t" r="r" b="b"/>
              <a:pathLst>
                <a:path w="1440" h="551" extrusionOk="0">
                  <a:moveTo>
                    <a:pt x="26" y="169"/>
                  </a:moveTo>
                  <a:cubicBezTo>
                    <a:pt x="26" y="169"/>
                    <a:pt x="5" y="156"/>
                    <a:pt x="5" y="230"/>
                  </a:cubicBezTo>
                  <a:cubicBezTo>
                    <a:pt x="0" y="304"/>
                    <a:pt x="35" y="464"/>
                    <a:pt x="96" y="507"/>
                  </a:cubicBezTo>
                  <a:cubicBezTo>
                    <a:pt x="161" y="551"/>
                    <a:pt x="1409" y="451"/>
                    <a:pt x="1427" y="330"/>
                  </a:cubicBezTo>
                  <a:cubicBezTo>
                    <a:pt x="1440" y="217"/>
                    <a:pt x="39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Google Shape;267;p19">
              <a:extLst>
                <a:ext uri="{FF2B5EF4-FFF2-40B4-BE49-F238E27FC236}">
                  <a16:creationId xmlns:a16="http://schemas.microsoft.com/office/drawing/2014/main" id="{8C1D3410-3B8E-495D-9528-B504ED9DE278}"/>
                </a:ext>
              </a:extLst>
            </p:cNvPr>
            <p:cNvSpPr/>
            <p:nvPr/>
          </p:nvSpPr>
          <p:spPr>
            <a:xfrm>
              <a:off x="5848914" y="4619499"/>
              <a:ext cx="78868" cy="64093"/>
            </a:xfrm>
            <a:custGeom>
              <a:avLst/>
              <a:gdLst/>
              <a:ahLst/>
              <a:cxnLst/>
              <a:rect l="l" t="t" r="r" b="b"/>
              <a:pathLst>
                <a:path w="443" h="360" extrusionOk="0">
                  <a:moveTo>
                    <a:pt x="373" y="0"/>
                  </a:moveTo>
                  <a:lnTo>
                    <a:pt x="442" y="199"/>
                  </a:lnTo>
                  <a:cubicBezTo>
                    <a:pt x="442" y="199"/>
                    <a:pt x="317" y="360"/>
                    <a:pt x="78" y="325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Google Shape;268;p19">
              <a:extLst>
                <a:ext uri="{FF2B5EF4-FFF2-40B4-BE49-F238E27FC236}">
                  <a16:creationId xmlns:a16="http://schemas.microsoft.com/office/drawing/2014/main" id="{2240332C-153A-4974-9512-77256B532503}"/>
                </a:ext>
              </a:extLst>
            </p:cNvPr>
            <p:cNvSpPr/>
            <p:nvPr/>
          </p:nvSpPr>
          <p:spPr>
            <a:xfrm>
              <a:off x="5895914" y="4640329"/>
              <a:ext cx="163790" cy="64983"/>
            </a:xfrm>
            <a:custGeom>
              <a:avLst/>
              <a:gdLst/>
              <a:ahLst/>
              <a:cxnLst/>
              <a:rect l="l" t="t" r="r" b="b"/>
              <a:pathLst>
                <a:path w="920" h="365" extrusionOk="0">
                  <a:moveTo>
                    <a:pt x="1" y="195"/>
                  </a:moveTo>
                  <a:cubicBezTo>
                    <a:pt x="1" y="195"/>
                    <a:pt x="699" y="364"/>
                    <a:pt x="811" y="230"/>
                  </a:cubicBezTo>
                  <a:cubicBezTo>
                    <a:pt x="920" y="91"/>
                    <a:pt x="109" y="0"/>
                    <a:pt x="109" y="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Google Shape;269;p19">
              <a:extLst>
                <a:ext uri="{FF2B5EF4-FFF2-40B4-BE49-F238E27FC236}">
                  <a16:creationId xmlns:a16="http://schemas.microsoft.com/office/drawing/2014/main" id="{759806EC-DAB8-485E-B69D-DDB7539D4101}"/>
                </a:ext>
              </a:extLst>
            </p:cNvPr>
            <p:cNvSpPr/>
            <p:nvPr/>
          </p:nvSpPr>
          <p:spPr>
            <a:xfrm>
              <a:off x="5626551" y="3973430"/>
              <a:ext cx="306572" cy="665495"/>
            </a:xfrm>
            <a:custGeom>
              <a:avLst/>
              <a:gdLst/>
              <a:ahLst/>
              <a:cxnLst/>
              <a:rect l="l" t="t" r="r" b="b"/>
              <a:pathLst>
                <a:path w="1722" h="3738" extrusionOk="0">
                  <a:moveTo>
                    <a:pt x="1245" y="65"/>
                  </a:moveTo>
                  <a:cubicBezTo>
                    <a:pt x="1245" y="65"/>
                    <a:pt x="1496" y="1838"/>
                    <a:pt x="1600" y="2584"/>
                  </a:cubicBezTo>
                  <a:cubicBezTo>
                    <a:pt x="1700" y="3330"/>
                    <a:pt x="1722" y="3607"/>
                    <a:pt x="1722" y="3607"/>
                  </a:cubicBezTo>
                  <a:lnTo>
                    <a:pt x="1201" y="3737"/>
                  </a:lnTo>
                  <a:cubicBezTo>
                    <a:pt x="1201" y="3737"/>
                    <a:pt x="213" y="551"/>
                    <a:pt x="105" y="278"/>
                  </a:cubicBezTo>
                  <a:cubicBezTo>
                    <a:pt x="0" y="0"/>
                    <a:pt x="1245" y="65"/>
                    <a:pt x="1245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Google Shape;270;p19">
              <a:extLst>
                <a:ext uri="{FF2B5EF4-FFF2-40B4-BE49-F238E27FC236}">
                  <a16:creationId xmlns:a16="http://schemas.microsoft.com/office/drawing/2014/main" id="{602EAFF4-BFA9-4F9F-AA4E-15E13DF6FF88}"/>
                </a:ext>
              </a:extLst>
            </p:cNvPr>
            <p:cNvSpPr/>
            <p:nvPr/>
          </p:nvSpPr>
          <p:spPr>
            <a:xfrm>
              <a:off x="5608036" y="4644067"/>
              <a:ext cx="254052" cy="120708"/>
            </a:xfrm>
            <a:custGeom>
              <a:avLst/>
              <a:gdLst/>
              <a:ahLst/>
              <a:cxnLst/>
              <a:rect l="l" t="t" r="r" b="b"/>
              <a:pathLst>
                <a:path w="1427" h="678" extrusionOk="0">
                  <a:moveTo>
                    <a:pt x="61" y="83"/>
                  </a:moveTo>
                  <a:cubicBezTo>
                    <a:pt x="61" y="83"/>
                    <a:pt x="44" y="66"/>
                    <a:pt x="26" y="135"/>
                  </a:cubicBezTo>
                  <a:cubicBezTo>
                    <a:pt x="5" y="205"/>
                    <a:pt x="0" y="369"/>
                    <a:pt x="52" y="426"/>
                  </a:cubicBezTo>
                  <a:cubicBezTo>
                    <a:pt x="100" y="486"/>
                    <a:pt x="1340" y="677"/>
                    <a:pt x="1384" y="560"/>
                  </a:cubicBezTo>
                  <a:cubicBezTo>
                    <a:pt x="1427" y="456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Google Shape;271;p19">
              <a:extLst>
                <a:ext uri="{FF2B5EF4-FFF2-40B4-BE49-F238E27FC236}">
                  <a16:creationId xmlns:a16="http://schemas.microsoft.com/office/drawing/2014/main" id="{5F20AE7E-3DF5-4CB6-9B47-0B1DD4A29CB5}"/>
                </a:ext>
              </a:extLst>
            </p:cNvPr>
            <p:cNvSpPr/>
            <p:nvPr/>
          </p:nvSpPr>
          <p:spPr>
            <a:xfrm>
              <a:off x="5615691" y="4619499"/>
              <a:ext cx="72815" cy="60354"/>
            </a:xfrm>
            <a:custGeom>
              <a:avLst/>
              <a:gdLst/>
              <a:ahLst/>
              <a:cxnLst/>
              <a:rect l="l" t="t" r="r" b="b"/>
              <a:pathLst>
                <a:path w="409" h="339" extrusionOk="0">
                  <a:moveTo>
                    <a:pt x="387" y="0"/>
                  </a:moveTo>
                  <a:lnTo>
                    <a:pt x="408" y="208"/>
                  </a:lnTo>
                  <a:cubicBezTo>
                    <a:pt x="408" y="208"/>
                    <a:pt x="248" y="338"/>
                    <a:pt x="22" y="243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Google Shape;272;p19">
              <a:extLst>
                <a:ext uri="{FF2B5EF4-FFF2-40B4-BE49-F238E27FC236}">
                  <a16:creationId xmlns:a16="http://schemas.microsoft.com/office/drawing/2014/main" id="{3121E3CA-633D-41B2-9A09-75063780F717}"/>
                </a:ext>
              </a:extLst>
            </p:cNvPr>
            <p:cNvSpPr/>
            <p:nvPr/>
          </p:nvSpPr>
          <p:spPr>
            <a:xfrm>
              <a:off x="5652010" y="4639438"/>
              <a:ext cx="27239" cy="29554"/>
            </a:xfrm>
            <a:custGeom>
              <a:avLst/>
              <a:gdLst/>
              <a:ahLst/>
              <a:cxnLst/>
              <a:rect l="l" t="t" r="r" b="b"/>
              <a:pathLst>
                <a:path w="153" h="166" extrusionOk="0">
                  <a:moveTo>
                    <a:pt x="152" y="1"/>
                  </a:moveTo>
                  <a:lnTo>
                    <a:pt x="1" y="166"/>
                  </a:lnTo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Google Shape;273;p19">
              <a:extLst>
                <a:ext uri="{FF2B5EF4-FFF2-40B4-BE49-F238E27FC236}">
                  <a16:creationId xmlns:a16="http://schemas.microsoft.com/office/drawing/2014/main" id="{89AEC005-B3B6-4690-B7B2-B8ED2FC97FFB}"/>
                </a:ext>
              </a:extLst>
            </p:cNvPr>
            <p:cNvSpPr/>
            <p:nvPr/>
          </p:nvSpPr>
          <p:spPr>
            <a:xfrm>
              <a:off x="5553914" y="3923938"/>
              <a:ext cx="212571" cy="696473"/>
            </a:xfrm>
            <a:custGeom>
              <a:avLst/>
              <a:gdLst/>
              <a:ahLst/>
              <a:cxnLst/>
              <a:rect l="l" t="t" r="r" b="b"/>
              <a:pathLst>
                <a:path w="1194" h="3912" extrusionOk="0">
                  <a:moveTo>
                    <a:pt x="1193" y="352"/>
                  </a:moveTo>
                  <a:cubicBezTo>
                    <a:pt x="1193" y="352"/>
                    <a:pt x="1028" y="2134"/>
                    <a:pt x="955" y="2888"/>
                  </a:cubicBezTo>
                  <a:cubicBezTo>
                    <a:pt x="881" y="3634"/>
                    <a:pt x="833" y="3907"/>
                    <a:pt x="833" y="3907"/>
                  </a:cubicBezTo>
                  <a:lnTo>
                    <a:pt x="300" y="3911"/>
                  </a:lnTo>
                  <a:cubicBezTo>
                    <a:pt x="300" y="3911"/>
                    <a:pt x="75" y="586"/>
                    <a:pt x="40" y="291"/>
                  </a:cubicBezTo>
                  <a:cubicBezTo>
                    <a:pt x="1" y="1"/>
                    <a:pt x="1193" y="352"/>
                    <a:pt x="1193" y="3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Google Shape;274;p19">
              <a:extLst>
                <a:ext uri="{FF2B5EF4-FFF2-40B4-BE49-F238E27FC236}">
                  <a16:creationId xmlns:a16="http://schemas.microsoft.com/office/drawing/2014/main" id="{D71E78FE-1606-4ADB-B2F8-F202A2FFD657}"/>
                </a:ext>
              </a:extLst>
            </p:cNvPr>
            <p:cNvSpPr/>
            <p:nvPr/>
          </p:nvSpPr>
          <p:spPr>
            <a:xfrm>
              <a:off x="5141768" y="3839018"/>
              <a:ext cx="799900" cy="272750"/>
            </a:xfrm>
            <a:custGeom>
              <a:avLst/>
              <a:gdLst/>
              <a:ahLst/>
              <a:cxnLst/>
              <a:rect l="l" t="t" r="r" b="b"/>
              <a:pathLst>
                <a:path w="4493" h="1532" extrusionOk="0">
                  <a:moveTo>
                    <a:pt x="811" y="1223"/>
                  </a:moveTo>
                  <a:cubicBezTo>
                    <a:pt x="1" y="768"/>
                    <a:pt x="504" y="1"/>
                    <a:pt x="504" y="1"/>
                  </a:cubicBezTo>
                  <a:cubicBezTo>
                    <a:pt x="504" y="1"/>
                    <a:pt x="3105" y="139"/>
                    <a:pt x="3543" y="317"/>
                  </a:cubicBezTo>
                  <a:cubicBezTo>
                    <a:pt x="3777" y="413"/>
                    <a:pt x="4492" y="1059"/>
                    <a:pt x="3200" y="1297"/>
                  </a:cubicBezTo>
                  <a:cubicBezTo>
                    <a:pt x="2819" y="1366"/>
                    <a:pt x="1362" y="1531"/>
                    <a:pt x="811" y="1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Google Shape;275;p19">
              <a:extLst>
                <a:ext uri="{FF2B5EF4-FFF2-40B4-BE49-F238E27FC236}">
                  <a16:creationId xmlns:a16="http://schemas.microsoft.com/office/drawing/2014/main" id="{929137C7-2813-47D6-B0F0-062A5BFB6098}"/>
                </a:ext>
              </a:extLst>
            </p:cNvPr>
            <p:cNvSpPr/>
            <p:nvPr/>
          </p:nvSpPr>
          <p:spPr>
            <a:xfrm>
              <a:off x="5270664" y="3862162"/>
              <a:ext cx="11750" cy="19584"/>
            </a:xfrm>
            <a:custGeom>
              <a:avLst/>
              <a:gdLst/>
              <a:ahLst/>
              <a:cxnLst/>
              <a:rect l="l" t="t" r="r" b="b"/>
              <a:pathLst>
                <a:path w="66" h="110" extrusionOk="0">
                  <a:moveTo>
                    <a:pt x="22" y="109"/>
                  </a:moveTo>
                  <a:cubicBezTo>
                    <a:pt x="18" y="109"/>
                    <a:pt x="18" y="109"/>
                    <a:pt x="14" y="105"/>
                  </a:cubicBezTo>
                  <a:cubicBezTo>
                    <a:pt x="5" y="105"/>
                    <a:pt x="1" y="96"/>
                    <a:pt x="5" y="83"/>
                  </a:cubicBezTo>
                  <a:cubicBezTo>
                    <a:pt x="14" y="44"/>
                    <a:pt x="27" y="14"/>
                    <a:pt x="27" y="14"/>
                  </a:cubicBezTo>
                  <a:cubicBezTo>
                    <a:pt x="35" y="5"/>
                    <a:pt x="44" y="1"/>
                    <a:pt x="53" y="5"/>
                  </a:cubicBezTo>
                  <a:cubicBezTo>
                    <a:pt x="61" y="9"/>
                    <a:pt x="66" y="22"/>
                    <a:pt x="61" y="31"/>
                  </a:cubicBezTo>
                  <a:cubicBezTo>
                    <a:pt x="61" y="31"/>
                    <a:pt x="48" y="57"/>
                    <a:pt x="40" y="96"/>
                  </a:cubicBezTo>
                  <a:cubicBezTo>
                    <a:pt x="35" y="100"/>
                    <a:pt x="27" y="109"/>
                    <a:pt x="22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Google Shape;276;p19">
              <a:extLst>
                <a:ext uri="{FF2B5EF4-FFF2-40B4-BE49-F238E27FC236}">
                  <a16:creationId xmlns:a16="http://schemas.microsoft.com/office/drawing/2014/main" id="{FCEEFF50-D51C-41AD-AEBB-2EDDB4C7A956}"/>
                </a:ext>
              </a:extLst>
            </p:cNvPr>
            <p:cNvSpPr/>
            <p:nvPr/>
          </p:nvSpPr>
          <p:spPr>
            <a:xfrm>
              <a:off x="5268349" y="3900082"/>
              <a:ext cx="613856" cy="687037"/>
            </a:xfrm>
            <a:custGeom>
              <a:avLst/>
              <a:gdLst/>
              <a:ahLst/>
              <a:cxnLst/>
              <a:rect l="l" t="t" r="r" b="b"/>
              <a:pathLst>
                <a:path w="3448" h="3859" extrusionOk="0">
                  <a:moveTo>
                    <a:pt x="66" y="174"/>
                  </a:moveTo>
                  <a:cubicBezTo>
                    <a:pt x="61" y="174"/>
                    <a:pt x="53" y="169"/>
                    <a:pt x="53" y="165"/>
                  </a:cubicBezTo>
                  <a:cubicBezTo>
                    <a:pt x="22" y="122"/>
                    <a:pt x="5" y="74"/>
                    <a:pt x="1" y="22"/>
                  </a:cubicBezTo>
                  <a:cubicBezTo>
                    <a:pt x="1" y="13"/>
                    <a:pt x="9" y="4"/>
                    <a:pt x="18" y="0"/>
                  </a:cubicBezTo>
                  <a:cubicBezTo>
                    <a:pt x="27" y="0"/>
                    <a:pt x="35" y="9"/>
                    <a:pt x="35" y="17"/>
                  </a:cubicBezTo>
                  <a:cubicBezTo>
                    <a:pt x="40" y="65"/>
                    <a:pt x="57" y="109"/>
                    <a:pt x="83" y="143"/>
                  </a:cubicBezTo>
                  <a:cubicBezTo>
                    <a:pt x="87" y="152"/>
                    <a:pt x="83" y="165"/>
                    <a:pt x="74" y="169"/>
                  </a:cubicBezTo>
                  <a:cubicBezTo>
                    <a:pt x="74" y="174"/>
                    <a:pt x="70" y="174"/>
                    <a:pt x="66" y="174"/>
                  </a:cubicBezTo>
                  <a:close/>
                  <a:moveTo>
                    <a:pt x="304" y="325"/>
                  </a:moveTo>
                  <a:cubicBezTo>
                    <a:pt x="304" y="325"/>
                    <a:pt x="300" y="325"/>
                    <a:pt x="300" y="325"/>
                  </a:cubicBezTo>
                  <a:cubicBezTo>
                    <a:pt x="248" y="312"/>
                    <a:pt x="200" y="291"/>
                    <a:pt x="161" y="269"/>
                  </a:cubicBezTo>
                  <a:cubicBezTo>
                    <a:pt x="152" y="265"/>
                    <a:pt x="152" y="252"/>
                    <a:pt x="157" y="243"/>
                  </a:cubicBezTo>
                  <a:cubicBezTo>
                    <a:pt x="161" y="234"/>
                    <a:pt x="174" y="234"/>
                    <a:pt x="178" y="239"/>
                  </a:cubicBezTo>
                  <a:cubicBezTo>
                    <a:pt x="218" y="260"/>
                    <a:pt x="261" y="278"/>
                    <a:pt x="309" y="291"/>
                  </a:cubicBezTo>
                  <a:cubicBezTo>
                    <a:pt x="317" y="295"/>
                    <a:pt x="326" y="304"/>
                    <a:pt x="322" y="312"/>
                  </a:cubicBezTo>
                  <a:cubicBezTo>
                    <a:pt x="317" y="321"/>
                    <a:pt x="313" y="325"/>
                    <a:pt x="304" y="325"/>
                  </a:cubicBezTo>
                  <a:close/>
                  <a:moveTo>
                    <a:pt x="590" y="377"/>
                  </a:moveTo>
                  <a:cubicBezTo>
                    <a:pt x="590" y="377"/>
                    <a:pt x="590" y="377"/>
                    <a:pt x="586" y="377"/>
                  </a:cubicBezTo>
                  <a:cubicBezTo>
                    <a:pt x="534" y="369"/>
                    <a:pt x="486" y="364"/>
                    <a:pt x="443" y="356"/>
                  </a:cubicBezTo>
                  <a:cubicBezTo>
                    <a:pt x="434" y="356"/>
                    <a:pt x="426" y="347"/>
                    <a:pt x="430" y="338"/>
                  </a:cubicBezTo>
                  <a:cubicBezTo>
                    <a:pt x="430" y="325"/>
                    <a:pt x="439" y="321"/>
                    <a:pt x="447" y="321"/>
                  </a:cubicBezTo>
                  <a:cubicBezTo>
                    <a:pt x="491" y="330"/>
                    <a:pt x="538" y="334"/>
                    <a:pt x="590" y="338"/>
                  </a:cubicBezTo>
                  <a:cubicBezTo>
                    <a:pt x="603" y="343"/>
                    <a:pt x="608" y="351"/>
                    <a:pt x="608" y="360"/>
                  </a:cubicBezTo>
                  <a:cubicBezTo>
                    <a:pt x="608" y="369"/>
                    <a:pt x="599" y="377"/>
                    <a:pt x="590" y="377"/>
                  </a:cubicBezTo>
                  <a:close/>
                  <a:moveTo>
                    <a:pt x="881" y="399"/>
                  </a:moveTo>
                  <a:lnTo>
                    <a:pt x="877" y="399"/>
                  </a:lnTo>
                  <a:cubicBezTo>
                    <a:pt x="829" y="395"/>
                    <a:pt x="781" y="395"/>
                    <a:pt x="733" y="390"/>
                  </a:cubicBezTo>
                  <a:cubicBezTo>
                    <a:pt x="725" y="390"/>
                    <a:pt x="716" y="382"/>
                    <a:pt x="716" y="369"/>
                  </a:cubicBezTo>
                  <a:cubicBezTo>
                    <a:pt x="716" y="360"/>
                    <a:pt x="725" y="351"/>
                    <a:pt x="738" y="356"/>
                  </a:cubicBezTo>
                  <a:cubicBezTo>
                    <a:pt x="781" y="356"/>
                    <a:pt x="829" y="360"/>
                    <a:pt x="881" y="364"/>
                  </a:cubicBezTo>
                  <a:cubicBezTo>
                    <a:pt x="890" y="364"/>
                    <a:pt x="898" y="373"/>
                    <a:pt x="898" y="382"/>
                  </a:cubicBezTo>
                  <a:cubicBezTo>
                    <a:pt x="898" y="390"/>
                    <a:pt x="890" y="399"/>
                    <a:pt x="881" y="399"/>
                  </a:cubicBezTo>
                  <a:close/>
                  <a:moveTo>
                    <a:pt x="1167" y="412"/>
                  </a:moveTo>
                  <a:lnTo>
                    <a:pt x="1167" y="412"/>
                  </a:lnTo>
                  <a:cubicBezTo>
                    <a:pt x="1119" y="412"/>
                    <a:pt x="1072" y="408"/>
                    <a:pt x="1024" y="408"/>
                  </a:cubicBezTo>
                  <a:cubicBezTo>
                    <a:pt x="1015" y="408"/>
                    <a:pt x="1007" y="399"/>
                    <a:pt x="1007" y="386"/>
                  </a:cubicBezTo>
                  <a:cubicBezTo>
                    <a:pt x="1007" y="377"/>
                    <a:pt x="1015" y="373"/>
                    <a:pt x="1024" y="369"/>
                  </a:cubicBezTo>
                  <a:cubicBezTo>
                    <a:pt x="1072" y="373"/>
                    <a:pt x="1119" y="373"/>
                    <a:pt x="1171" y="377"/>
                  </a:cubicBezTo>
                  <a:cubicBezTo>
                    <a:pt x="1180" y="377"/>
                    <a:pt x="1189" y="386"/>
                    <a:pt x="1189" y="395"/>
                  </a:cubicBezTo>
                  <a:cubicBezTo>
                    <a:pt x="1189" y="403"/>
                    <a:pt x="1180" y="412"/>
                    <a:pt x="1167" y="412"/>
                  </a:cubicBezTo>
                  <a:close/>
                  <a:moveTo>
                    <a:pt x="2186" y="421"/>
                  </a:moveTo>
                  <a:cubicBezTo>
                    <a:pt x="2173" y="421"/>
                    <a:pt x="2164" y="412"/>
                    <a:pt x="2164" y="399"/>
                  </a:cubicBezTo>
                  <a:cubicBezTo>
                    <a:pt x="2164" y="390"/>
                    <a:pt x="2173" y="382"/>
                    <a:pt x="2182" y="382"/>
                  </a:cubicBezTo>
                  <a:cubicBezTo>
                    <a:pt x="2238" y="382"/>
                    <a:pt x="2281" y="382"/>
                    <a:pt x="2299" y="382"/>
                  </a:cubicBezTo>
                  <a:cubicBezTo>
                    <a:pt x="2303" y="382"/>
                    <a:pt x="2307" y="382"/>
                    <a:pt x="2307" y="382"/>
                  </a:cubicBezTo>
                  <a:cubicBezTo>
                    <a:pt x="2307" y="382"/>
                    <a:pt x="2316" y="382"/>
                    <a:pt x="2329" y="382"/>
                  </a:cubicBezTo>
                  <a:cubicBezTo>
                    <a:pt x="2338" y="382"/>
                    <a:pt x="2346" y="386"/>
                    <a:pt x="2346" y="399"/>
                  </a:cubicBezTo>
                  <a:cubicBezTo>
                    <a:pt x="2346" y="408"/>
                    <a:pt x="2338" y="416"/>
                    <a:pt x="2329" y="416"/>
                  </a:cubicBezTo>
                  <a:cubicBezTo>
                    <a:pt x="2307" y="416"/>
                    <a:pt x="2312" y="416"/>
                    <a:pt x="2312" y="416"/>
                  </a:cubicBezTo>
                  <a:lnTo>
                    <a:pt x="2312" y="416"/>
                  </a:lnTo>
                  <a:lnTo>
                    <a:pt x="2299" y="416"/>
                  </a:lnTo>
                  <a:cubicBezTo>
                    <a:pt x="2281" y="416"/>
                    <a:pt x="2242" y="416"/>
                    <a:pt x="2186" y="421"/>
                  </a:cubicBezTo>
                  <a:close/>
                  <a:moveTo>
                    <a:pt x="1458" y="421"/>
                  </a:moveTo>
                  <a:lnTo>
                    <a:pt x="1458" y="421"/>
                  </a:lnTo>
                  <a:cubicBezTo>
                    <a:pt x="1410" y="421"/>
                    <a:pt x="1362" y="416"/>
                    <a:pt x="1314" y="416"/>
                  </a:cubicBezTo>
                  <a:cubicBezTo>
                    <a:pt x="1301" y="416"/>
                    <a:pt x="1297" y="408"/>
                    <a:pt x="1297" y="399"/>
                  </a:cubicBezTo>
                  <a:cubicBezTo>
                    <a:pt x="1297" y="390"/>
                    <a:pt x="1306" y="382"/>
                    <a:pt x="1314" y="382"/>
                  </a:cubicBezTo>
                  <a:lnTo>
                    <a:pt x="1314" y="382"/>
                  </a:lnTo>
                  <a:cubicBezTo>
                    <a:pt x="1362" y="382"/>
                    <a:pt x="1410" y="382"/>
                    <a:pt x="1458" y="382"/>
                  </a:cubicBezTo>
                  <a:cubicBezTo>
                    <a:pt x="1471" y="382"/>
                    <a:pt x="1479" y="390"/>
                    <a:pt x="1475" y="403"/>
                  </a:cubicBezTo>
                  <a:cubicBezTo>
                    <a:pt x="1475" y="412"/>
                    <a:pt x="1471" y="421"/>
                    <a:pt x="1458" y="421"/>
                  </a:cubicBezTo>
                  <a:close/>
                  <a:moveTo>
                    <a:pt x="1895" y="421"/>
                  </a:moveTo>
                  <a:cubicBezTo>
                    <a:pt x="1882" y="421"/>
                    <a:pt x="1878" y="412"/>
                    <a:pt x="1878" y="403"/>
                  </a:cubicBezTo>
                  <a:cubicBezTo>
                    <a:pt x="1874" y="395"/>
                    <a:pt x="1882" y="386"/>
                    <a:pt x="1895" y="386"/>
                  </a:cubicBezTo>
                  <a:cubicBezTo>
                    <a:pt x="1947" y="386"/>
                    <a:pt x="1995" y="386"/>
                    <a:pt x="2039" y="386"/>
                  </a:cubicBezTo>
                  <a:lnTo>
                    <a:pt x="2039" y="386"/>
                  </a:lnTo>
                  <a:cubicBezTo>
                    <a:pt x="2047" y="386"/>
                    <a:pt x="2056" y="390"/>
                    <a:pt x="2056" y="403"/>
                  </a:cubicBezTo>
                  <a:cubicBezTo>
                    <a:pt x="2056" y="412"/>
                    <a:pt x="2047" y="421"/>
                    <a:pt x="2039" y="421"/>
                  </a:cubicBezTo>
                  <a:cubicBezTo>
                    <a:pt x="1995" y="421"/>
                    <a:pt x="1947" y="421"/>
                    <a:pt x="1895" y="421"/>
                  </a:cubicBezTo>
                  <a:close/>
                  <a:moveTo>
                    <a:pt x="1748" y="421"/>
                  </a:moveTo>
                  <a:lnTo>
                    <a:pt x="1748" y="421"/>
                  </a:lnTo>
                  <a:cubicBezTo>
                    <a:pt x="1700" y="421"/>
                    <a:pt x="1653" y="421"/>
                    <a:pt x="1605" y="421"/>
                  </a:cubicBezTo>
                  <a:cubicBezTo>
                    <a:pt x="1592" y="421"/>
                    <a:pt x="1588" y="412"/>
                    <a:pt x="1588" y="403"/>
                  </a:cubicBezTo>
                  <a:cubicBezTo>
                    <a:pt x="1588" y="395"/>
                    <a:pt x="1592" y="386"/>
                    <a:pt x="1605" y="386"/>
                  </a:cubicBezTo>
                  <a:lnTo>
                    <a:pt x="1605" y="386"/>
                  </a:lnTo>
                  <a:cubicBezTo>
                    <a:pt x="1653" y="386"/>
                    <a:pt x="1700" y="386"/>
                    <a:pt x="1748" y="386"/>
                  </a:cubicBezTo>
                  <a:cubicBezTo>
                    <a:pt x="1761" y="386"/>
                    <a:pt x="1765" y="395"/>
                    <a:pt x="1765" y="403"/>
                  </a:cubicBezTo>
                  <a:cubicBezTo>
                    <a:pt x="1765" y="412"/>
                    <a:pt x="1761" y="421"/>
                    <a:pt x="1748" y="421"/>
                  </a:cubicBezTo>
                  <a:close/>
                  <a:moveTo>
                    <a:pt x="2602" y="503"/>
                  </a:moveTo>
                  <a:cubicBezTo>
                    <a:pt x="2598" y="503"/>
                    <a:pt x="2593" y="503"/>
                    <a:pt x="2589" y="499"/>
                  </a:cubicBezTo>
                  <a:cubicBezTo>
                    <a:pt x="2554" y="473"/>
                    <a:pt x="2511" y="451"/>
                    <a:pt x="2468" y="438"/>
                  </a:cubicBezTo>
                  <a:cubicBezTo>
                    <a:pt x="2459" y="434"/>
                    <a:pt x="2450" y="425"/>
                    <a:pt x="2455" y="416"/>
                  </a:cubicBezTo>
                  <a:cubicBezTo>
                    <a:pt x="2459" y="403"/>
                    <a:pt x="2468" y="399"/>
                    <a:pt x="2476" y="403"/>
                  </a:cubicBezTo>
                  <a:cubicBezTo>
                    <a:pt x="2528" y="416"/>
                    <a:pt x="2572" y="442"/>
                    <a:pt x="2611" y="468"/>
                  </a:cubicBezTo>
                  <a:cubicBezTo>
                    <a:pt x="2619" y="477"/>
                    <a:pt x="2619" y="486"/>
                    <a:pt x="2615" y="494"/>
                  </a:cubicBezTo>
                  <a:cubicBezTo>
                    <a:pt x="2611" y="499"/>
                    <a:pt x="2606" y="503"/>
                    <a:pt x="2602" y="503"/>
                  </a:cubicBezTo>
                  <a:close/>
                  <a:moveTo>
                    <a:pt x="2763" y="737"/>
                  </a:moveTo>
                  <a:cubicBezTo>
                    <a:pt x="2754" y="737"/>
                    <a:pt x="2750" y="733"/>
                    <a:pt x="2745" y="724"/>
                  </a:cubicBezTo>
                  <a:cubicBezTo>
                    <a:pt x="2732" y="677"/>
                    <a:pt x="2711" y="633"/>
                    <a:pt x="2685" y="598"/>
                  </a:cubicBezTo>
                  <a:cubicBezTo>
                    <a:pt x="2680" y="590"/>
                    <a:pt x="2685" y="577"/>
                    <a:pt x="2689" y="572"/>
                  </a:cubicBezTo>
                  <a:cubicBezTo>
                    <a:pt x="2698" y="568"/>
                    <a:pt x="2711" y="568"/>
                    <a:pt x="2715" y="577"/>
                  </a:cubicBezTo>
                  <a:cubicBezTo>
                    <a:pt x="2741" y="616"/>
                    <a:pt x="2763" y="664"/>
                    <a:pt x="2780" y="711"/>
                  </a:cubicBezTo>
                  <a:cubicBezTo>
                    <a:pt x="2784" y="724"/>
                    <a:pt x="2776" y="733"/>
                    <a:pt x="2767" y="737"/>
                  </a:cubicBezTo>
                  <a:cubicBezTo>
                    <a:pt x="2767" y="737"/>
                    <a:pt x="2763" y="737"/>
                    <a:pt x="2763" y="737"/>
                  </a:cubicBezTo>
                  <a:close/>
                  <a:moveTo>
                    <a:pt x="2810" y="1023"/>
                  </a:moveTo>
                  <a:cubicBezTo>
                    <a:pt x="2802" y="1023"/>
                    <a:pt x="2793" y="1015"/>
                    <a:pt x="2793" y="1006"/>
                  </a:cubicBezTo>
                  <a:cubicBezTo>
                    <a:pt x="2784" y="950"/>
                    <a:pt x="2776" y="906"/>
                    <a:pt x="2776" y="872"/>
                  </a:cubicBezTo>
                  <a:lnTo>
                    <a:pt x="2771" y="863"/>
                  </a:lnTo>
                  <a:cubicBezTo>
                    <a:pt x="2771" y="854"/>
                    <a:pt x="2780" y="841"/>
                    <a:pt x="2789" y="841"/>
                  </a:cubicBezTo>
                  <a:cubicBezTo>
                    <a:pt x="2802" y="841"/>
                    <a:pt x="2806" y="850"/>
                    <a:pt x="2810" y="859"/>
                  </a:cubicBezTo>
                  <a:lnTo>
                    <a:pt x="2810" y="867"/>
                  </a:lnTo>
                  <a:cubicBezTo>
                    <a:pt x="2815" y="902"/>
                    <a:pt x="2819" y="945"/>
                    <a:pt x="2828" y="1002"/>
                  </a:cubicBezTo>
                  <a:cubicBezTo>
                    <a:pt x="2828" y="1010"/>
                    <a:pt x="2823" y="1019"/>
                    <a:pt x="2815" y="1023"/>
                  </a:cubicBezTo>
                  <a:cubicBezTo>
                    <a:pt x="2810" y="1023"/>
                    <a:pt x="2810" y="1023"/>
                    <a:pt x="2810" y="1023"/>
                  </a:cubicBezTo>
                  <a:close/>
                  <a:moveTo>
                    <a:pt x="2862" y="1310"/>
                  </a:moveTo>
                  <a:cubicBezTo>
                    <a:pt x="2854" y="1310"/>
                    <a:pt x="2845" y="1301"/>
                    <a:pt x="2845" y="1292"/>
                  </a:cubicBezTo>
                  <a:cubicBezTo>
                    <a:pt x="2832" y="1244"/>
                    <a:pt x="2823" y="1197"/>
                    <a:pt x="2819" y="1149"/>
                  </a:cubicBezTo>
                  <a:cubicBezTo>
                    <a:pt x="2815" y="1140"/>
                    <a:pt x="2823" y="1132"/>
                    <a:pt x="2832" y="1132"/>
                  </a:cubicBezTo>
                  <a:cubicBezTo>
                    <a:pt x="2841" y="1127"/>
                    <a:pt x="2849" y="1136"/>
                    <a:pt x="2854" y="1145"/>
                  </a:cubicBezTo>
                  <a:cubicBezTo>
                    <a:pt x="2862" y="1188"/>
                    <a:pt x="2871" y="1236"/>
                    <a:pt x="2880" y="1288"/>
                  </a:cubicBezTo>
                  <a:cubicBezTo>
                    <a:pt x="2880" y="1297"/>
                    <a:pt x="2875" y="1305"/>
                    <a:pt x="2867" y="1310"/>
                  </a:cubicBezTo>
                  <a:cubicBezTo>
                    <a:pt x="2862" y="1310"/>
                    <a:pt x="2862" y="1310"/>
                    <a:pt x="2862" y="1310"/>
                  </a:cubicBezTo>
                  <a:close/>
                  <a:moveTo>
                    <a:pt x="2919" y="1591"/>
                  </a:moveTo>
                  <a:cubicBezTo>
                    <a:pt x="2910" y="1591"/>
                    <a:pt x="2901" y="1587"/>
                    <a:pt x="2901" y="1578"/>
                  </a:cubicBezTo>
                  <a:lnTo>
                    <a:pt x="2871" y="1435"/>
                  </a:lnTo>
                  <a:cubicBezTo>
                    <a:pt x="2871" y="1427"/>
                    <a:pt x="2875" y="1418"/>
                    <a:pt x="2884" y="1414"/>
                  </a:cubicBezTo>
                  <a:cubicBezTo>
                    <a:pt x="2897" y="1414"/>
                    <a:pt x="2906" y="1418"/>
                    <a:pt x="2906" y="1431"/>
                  </a:cubicBezTo>
                  <a:lnTo>
                    <a:pt x="2936" y="1570"/>
                  </a:lnTo>
                  <a:cubicBezTo>
                    <a:pt x="2940" y="1583"/>
                    <a:pt x="2932" y="1591"/>
                    <a:pt x="2923" y="1591"/>
                  </a:cubicBezTo>
                  <a:cubicBezTo>
                    <a:pt x="2923" y="1591"/>
                    <a:pt x="2919" y="1591"/>
                    <a:pt x="2919" y="1591"/>
                  </a:cubicBezTo>
                  <a:close/>
                  <a:moveTo>
                    <a:pt x="2979" y="1878"/>
                  </a:moveTo>
                  <a:cubicBezTo>
                    <a:pt x="2971" y="1878"/>
                    <a:pt x="2962" y="1873"/>
                    <a:pt x="2962" y="1864"/>
                  </a:cubicBezTo>
                  <a:lnTo>
                    <a:pt x="2932" y="1721"/>
                  </a:lnTo>
                  <a:cubicBezTo>
                    <a:pt x="2927" y="1713"/>
                    <a:pt x="2936" y="1700"/>
                    <a:pt x="2945" y="1700"/>
                  </a:cubicBezTo>
                  <a:cubicBezTo>
                    <a:pt x="2953" y="1700"/>
                    <a:pt x="2962" y="1704"/>
                    <a:pt x="2966" y="1713"/>
                  </a:cubicBezTo>
                  <a:lnTo>
                    <a:pt x="2997" y="1856"/>
                  </a:lnTo>
                  <a:cubicBezTo>
                    <a:pt x="2997" y="1864"/>
                    <a:pt x="2992" y="1873"/>
                    <a:pt x="2984" y="1878"/>
                  </a:cubicBezTo>
                  <a:cubicBezTo>
                    <a:pt x="2979" y="1878"/>
                    <a:pt x="2979" y="1878"/>
                    <a:pt x="2979" y="1878"/>
                  </a:cubicBezTo>
                  <a:close/>
                  <a:moveTo>
                    <a:pt x="3040" y="2159"/>
                  </a:moveTo>
                  <a:cubicBezTo>
                    <a:pt x="3031" y="2159"/>
                    <a:pt x="3023" y="2155"/>
                    <a:pt x="3023" y="2146"/>
                  </a:cubicBezTo>
                  <a:lnTo>
                    <a:pt x="2992" y="2003"/>
                  </a:lnTo>
                  <a:cubicBezTo>
                    <a:pt x="2988" y="1995"/>
                    <a:pt x="2997" y="1986"/>
                    <a:pt x="3005" y="1982"/>
                  </a:cubicBezTo>
                  <a:cubicBezTo>
                    <a:pt x="3014" y="1982"/>
                    <a:pt x="3027" y="1986"/>
                    <a:pt x="3027" y="1999"/>
                  </a:cubicBezTo>
                  <a:lnTo>
                    <a:pt x="3057" y="2138"/>
                  </a:lnTo>
                  <a:cubicBezTo>
                    <a:pt x="3062" y="2151"/>
                    <a:pt x="3053" y="2159"/>
                    <a:pt x="3044" y="2159"/>
                  </a:cubicBezTo>
                  <a:cubicBezTo>
                    <a:pt x="3044" y="2159"/>
                    <a:pt x="3040" y="2159"/>
                    <a:pt x="3040" y="2159"/>
                  </a:cubicBezTo>
                  <a:close/>
                  <a:moveTo>
                    <a:pt x="3105" y="2445"/>
                  </a:moveTo>
                  <a:cubicBezTo>
                    <a:pt x="3096" y="2445"/>
                    <a:pt x="3088" y="2437"/>
                    <a:pt x="3088" y="2432"/>
                  </a:cubicBezTo>
                  <a:lnTo>
                    <a:pt x="3053" y="2289"/>
                  </a:lnTo>
                  <a:cubicBezTo>
                    <a:pt x="3053" y="2281"/>
                    <a:pt x="3057" y="2268"/>
                    <a:pt x="3066" y="2268"/>
                  </a:cubicBezTo>
                  <a:cubicBezTo>
                    <a:pt x="3079" y="2263"/>
                    <a:pt x="3088" y="2272"/>
                    <a:pt x="3088" y="2281"/>
                  </a:cubicBezTo>
                  <a:lnTo>
                    <a:pt x="3122" y="2424"/>
                  </a:lnTo>
                  <a:cubicBezTo>
                    <a:pt x="3122" y="2432"/>
                    <a:pt x="3118" y="2441"/>
                    <a:pt x="3105" y="2445"/>
                  </a:cubicBezTo>
                  <a:cubicBezTo>
                    <a:pt x="3105" y="2445"/>
                    <a:pt x="3105" y="2445"/>
                    <a:pt x="3105" y="2445"/>
                  </a:cubicBezTo>
                  <a:close/>
                  <a:moveTo>
                    <a:pt x="3166" y="2727"/>
                  </a:moveTo>
                  <a:cubicBezTo>
                    <a:pt x="3157" y="2727"/>
                    <a:pt x="3153" y="2723"/>
                    <a:pt x="3148" y="2714"/>
                  </a:cubicBezTo>
                  <a:lnTo>
                    <a:pt x="3118" y="2571"/>
                  </a:lnTo>
                  <a:cubicBezTo>
                    <a:pt x="3114" y="2563"/>
                    <a:pt x="3122" y="2554"/>
                    <a:pt x="3131" y="2550"/>
                  </a:cubicBezTo>
                  <a:cubicBezTo>
                    <a:pt x="3140" y="2550"/>
                    <a:pt x="3153" y="2554"/>
                    <a:pt x="3153" y="2563"/>
                  </a:cubicBezTo>
                  <a:lnTo>
                    <a:pt x="3183" y="2706"/>
                  </a:lnTo>
                  <a:cubicBezTo>
                    <a:pt x="3187" y="2714"/>
                    <a:pt x="3179" y="2727"/>
                    <a:pt x="3170" y="2727"/>
                  </a:cubicBezTo>
                  <a:cubicBezTo>
                    <a:pt x="3170" y="2727"/>
                    <a:pt x="3170" y="2727"/>
                    <a:pt x="3166" y="2727"/>
                  </a:cubicBezTo>
                  <a:close/>
                  <a:moveTo>
                    <a:pt x="3231" y="3009"/>
                  </a:moveTo>
                  <a:cubicBezTo>
                    <a:pt x="3222" y="3009"/>
                    <a:pt x="3218" y="3005"/>
                    <a:pt x="3213" y="2996"/>
                  </a:cubicBezTo>
                  <a:lnTo>
                    <a:pt x="3183" y="2857"/>
                  </a:lnTo>
                  <a:cubicBezTo>
                    <a:pt x="3179" y="2844"/>
                    <a:pt x="3187" y="2836"/>
                    <a:pt x="3196" y="2836"/>
                  </a:cubicBezTo>
                  <a:cubicBezTo>
                    <a:pt x="3205" y="2831"/>
                    <a:pt x="3213" y="2840"/>
                    <a:pt x="3218" y="2849"/>
                  </a:cubicBezTo>
                  <a:lnTo>
                    <a:pt x="3248" y="2987"/>
                  </a:lnTo>
                  <a:cubicBezTo>
                    <a:pt x="3253" y="3000"/>
                    <a:pt x="3244" y="3009"/>
                    <a:pt x="3235" y="3009"/>
                  </a:cubicBezTo>
                  <a:cubicBezTo>
                    <a:pt x="3235" y="3009"/>
                    <a:pt x="3235" y="3009"/>
                    <a:pt x="3231" y="3009"/>
                  </a:cubicBezTo>
                  <a:close/>
                  <a:moveTo>
                    <a:pt x="3296" y="3295"/>
                  </a:moveTo>
                  <a:cubicBezTo>
                    <a:pt x="3287" y="3295"/>
                    <a:pt x="3283" y="3287"/>
                    <a:pt x="3279" y="3282"/>
                  </a:cubicBezTo>
                  <a:lnTo>
                    <a:pt x="3248" y="3139"/>
                  </a:lnTo>
                  <a:cubicBezTo>
                    <a:pt x="3244" y="3131"/>
                    <a:pt x="3253" y="3118"/>
                    <a:pt x="3261" y="3118"/>
                  </a:cubicBezTo>
                  <a:cubicBezTo>
                    <a:pt x="3270" y="3113"/>
                    <a:pt x="3279" y="3122"/>
                    <a:pt x="3283" y="3131"/>
                  </a:cubicBezTo>
                  <a:lnTo>
                    <a:pt x="3313" y="3274"/>
                  </a:lnTo>
                  <a:cubicBezTo>
                    <a:pt x="3318" y="3282"/>
                    <a:pt x="3309" y="3291"/>
                    <a:pt x="3300" y="3295"/>
                  </a:cubicBezTo>
                  <a:cubicBezTo>
                    <a:pt x="3300" y="3295"/>
                    <a:pt x="3300" y="3295"/>
                    <a:pt x="3296" y="3295"/>
                  </a:cubicBezTo>
                  <a:close/>
                  <a:moveTo>
                    <a:pt x="3365" y="3577"/>
                  </a:moveTo>
                  <a:cubicBezTo>
                    <a:pt x="3357" y="3577"/>
                    <a:pt x="3348" y="3573"/>
                    <a:pt x="3344" y="3564"/>
                  </a:cubicBezTo>
                  <a:lnTo>
                    <a:pt x="3313" y="3421"/>
                  </a:lnTo>
                  <a:cubicBezTo>
                    <a:pt x="3309" y="3412"/>
                    <a:pt x="3318" y="3404"/>
                    <a:pt x="3326" y="3399"/>
                  </a:cubicBezTo>
                  <a:cubicBezTo>
                    <a:pt x="3335" y="3399"/>
                    <a:pt x="3344" y="3404"/>
                    <a:pt x="3348" y="3412"/>
                  </a:cubicBezTo>
                  <a:lnTo>
                    <a:pt x="3383" y="3555"/>
                  </a:lnTo>
                  <a:cubicBezTo>
                    <a:pt x="3383" y="3564"/>
                    <a:pt x="3378" y="3573"/>
                    <a:pt x="3365" y="3577"/>
                  </a:cubicBezTo>
                  <a:cubicBezTo>
                    <a:pt x="3365" y="3577"/>
                    <a:pt x="3365" y="3577"/>
                    <a:pt x="3365" y="3577"/>
                  </a:cubicBezTo>
                  <a:close/>
                  <a:moveTo>
                    <a:pt x="3430" y="3859"/>
                  </a:moveTo>
                  <a:cubicBezTo>
                    <a:pt x="3422" y="3859"/>
                    <a:pt x="3413" y="3855"/>
                    <a:pt x="3413" y="3846"/>
                  </a:cubicBezTo>
                  <a:lnTo>
                    <a:pt x="3378" y="3703"/>
                  </a:lnTo>
                  <a:cubicBezTo>
                    <a:pt x="3378" y="3694"/>
                    <a:pt x="3383" y="3685"/>
                    <a:pt x="3391" y="3681"/>
                  </a:cubicBezTo>
                  <a:cubicBezTo>
                    <a:pt x="3404" y="3681"/>
                    <a:pt x="3413" y="3685"/>
                    <a:pt x="3413" y="3699"/>
                  </a:cubicBezTo>
                  <a:lnTo>
                    <a:pt x="3448" y="3837"/>
                  </a:lnTo>
                  <a:cubicBezTo>
                    <a:pt x="3448" y="3846"/>
                    <a:pt x="3443" y="3859"/>
                    <a:pt x="3435" y="3859"/>
                  </a:cubicBezTo>
                  <a:cubicBezTo>
                    <a:pt x="3430" y="3859"/>
                    <a:pt x="3430" y="3859"/>
                    <a:pt x="3430" y="385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Google Shape;277;p19">
              <a:extLst>
                <a:ext uri="{FF2B5EF4-FFF2-40B4-BE49-F238E27FC236}">
                  <a16:creationId xmlns:a16="http://schemas.microsoft.com/office/drawing/2014/main" id="{C8F6CC40-F568-4A24-9914-AD54E4E327A3}"/>
                </a:ext>
              </a:extLst>
            </p:cNvPr>
            <p:cNvSpPr/>
            <p:nvPr/>
          </p:nvSpPr>
          <p:spPr>
            <a:xfrm>
              <a:off x="5881316" y="4604723"/>
              <a:ext cx="10148" cy="19584"/>
            </a:xfrm>
            <a:custGeom>
              <a:avLst/>
              <a:gdLst/>
              <a:ahLst/>
              <a:cxnLst/>
              <a:rect l="l" t="t" r="r" b="b"/>
              <a:pathLst>
                <a:path w="57" h="110" extrusionOk="0">
                  <a:moveTo>
                    <a:pt x="35" y="109"/>
                  </a:moveTo>
                  <a:cubicBezTo>
                    <a:pt x="26" y="109"/>
                    <a:pt x="18" y="100"/>
                    <a:pt x="18" y="96"/>
                  </a:cubicBezTo>
                  <a:lnTo>
                    <a:pt x="0" y="22"/>
                  </a:lnTo>
                  <a:cubicBezTo>
                    <a:pt x="0" y="14"/>
                    <a:pt x="5" y="5"/>
                    <a:pt x="13" y="1"/>
                  </a:cubicBezTo>
                  <a:cubicBezTo>
                    <a:pt x="26" y="1"/>
                    <a:pt x="35" y="5"/>
                    <a:pt x="35" y="14"/>
                  </a:cubicBezTo>
                  <a:lnTo>
                    <a:pt x="52" y="87"/>
                  </a:lnTo>
                  <a:cubicBezTo>
                    <a:pt x="57" y="96"/>
                    <a:pt x="48" y="105"/>
                    <a:pt x="39" y="109"/>
                  </a:cubicBezTo>
                  <a:cubicBezTo>
                    <a:pt x="39" y="109"/>
                    <a:pt x="35" y="109"/>
                    <a:pt x="35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Google Shape;278;p19">
              <a:extLst>
                <a:ext uri="{FF2B5EF4-FFF2-40B4-BE49-F238E27FC236}">
                  <a16:creationId xmlns:a16="http://schemas.microsoft.com/office/drawing/2014/main" id="{B4BD8329-B8EC-4168-BEA0-06D0591EE04C}"/>
                </a:ext>
              </a:extLst>
            </p:cNvPr>
            <p:cNvSpPr/>
            <p:nvPr/>
          </p:nvSpPr>
          <p:spPr>
            <a:xfrm>
              <a:off x="5648093" y="4111581"/>
              <a:ext cx="11038" cy="493335"/>
            </a:xfrm>
            <a:custGeom>
              <a:avLst/>
              <a:gdLst/>
              <a:ahLst/>
              <a:cxnLst/>
              <a:rect l="l" t="t" r="r" b="b"/>
              <a:pathLst>
                <a:path w="62" h="2771" extrusionOk="0">
                  <a:moveTo>
                    <a:pt x="44" y="178"/>
                  </a:moveTo>
                  <a:lnTo>
                    <a:pt x="44" y="178"/>
                  </a:lnTo>
                  <a:cubicBezTo>
                    <a:pt x="31" y="178"/>
                    <a:pt x="27" y="174"/>
                    <a:pt x="27" y="161"/>
                  </a:cubicBezTo>
                  <a:lnTo>
                    <a:pt x="27" y="17"/>
                  </a:lnTo>
                  <a:cubicBezTo>
                    <a:pt x="27" y="9"/>
                    <a:pt x="36" y="0"/>
                    <a:pt x="44" y="0"/>
                  </a:cubicBezTo>
                  <a:lnTo>
                    <a:pt x="44" y="0"/>
                  </a:lnTo>
                  <a:cubicBezTo>
                    <a:pt x="53" y="0"/>
                    <a:pt x="62" y="9"/>
                    <a:pt x="62" y="17"/>
                  </a:cubicBezTo>
                  <a:lnTo>
                    <a:pt x="62" y="161"/>
                  </a:lnTo>
                  <a:cubicBezTo>
                    <a:pt x="62" y="174"/>
                    <a:pt x="53" y="178"/>
                    <a:pt x="44" y="178"/>
                  </a:cubicBezTo>
                  <a:close/>
                  <a:moveTo>
                    <a:pt x="40" y="468"/>
                  </a:moveTo>
                  <a:lnTo>
                    <a:pt x="40" y="468"/>
                  </a:lnTo>
                  <a:cubicBezTo>
                    <a:pt x="31" y="468"/>
                    <a:pt x="23" y="460"/>
                    <a:pt x="23" y="451"/>
                  </a:cubicBezTo>
                  <a:lnTo>
                    <a:pt x="23" y="308"/>
                  </a:lnTo>
                  <a:cubicBezTo>
                    <a:pt x="23" y="295"/>
                    <a:pt x="31" y="286"/>
                    <a:pt x="40" y="286"/>
                  </a:cubicBezTo>
                  <a:cubicBezTo>
                    <a:pt x="49" y="291"/>
                    <a:pt x="62" y="295"/>
                    <a:pt x="62" y="308"/>
                  </a:cubicBezTo>
                  <a:lnTo>
                    <a:pt x="57" y="451"/>
                  </a:lnTo>
                  <a:cubicBezTo>
                    <a:pt x="57" y="460"/>
                    <a:pt x="49" y="468"/>
                    <a:pt x="40" y="468"/>
                  </a:cubicBezTo>
                  <a:close/>
                  <a:moveTo>
                    <a:pt x="40" y="759"/>
                  </a:moveTo>
                  <a:lnTo>
                    <a:pt x="40" y="759"/>
                  </a:lnTo>
                  <a:cubicBezTo>
                    <a:pt x="27" y="759"/>
                    <a:pt x="18" y="750"/>
                    <a:pt x="18" y="742"/>
                  </a:cubicBezTo>
                  <a:lnTo>
                    <a:pt x="23" y="594"/>
                  </a:lnTo>
                  <a:cubicBezTo>
                    <a:pt x="23" y="585"/>
                    <a:pt x="27" y="577"/>
                    <a:pt x="40" y="577"/>
                  </a:cubicBezTo>
                  <a:cubicBezTo>
                    <a:pt x="49" y="577"/>
                    <a:pt x="57" y="585"/>
                    <a:pt x="57" y="594"/>
                  </a:cubicBezTo>
                  <a:lnTo>
                    <a:pt x="57" y="742"/>
                  </a:lnTo>
                  <a:cubicBezTo>
                    <a:pt x="57" y="750"/>
                    <a:pt x="49" y="759"/>
                    <a:pt x="40" y="759"/>
                  </a:cubicBezTo>
                  <a:close/>
                  <a:moveTo>
                    <a:pt x="36" y="1045"/>
                  </a:moveTo>
                  <a:lnTo>
                    <a:pt x="36" y="1045"/>
                  </a:lnTo>
                  <a:cubicBezTo>
                    <a:pt x="27" y="1045"/>
                    <a:pt x="18" y="1041"/>
                    <a:pt x="18" y="1028"/>
                  </a:cubicBezTo>
                  <a:lnTo>
                    <a:pt x="18" y="885"/>
                  </a:lnTo>
                  <a:cubicBezTo>
                    <a:pt x="18" y="876"/>
                    <a:pt x="27" y="867"/>
                    <a:pt x="36" y="867"/>
                  </a:cubicBezTo>
                  <a:cubicBezTo>
                    <a:pt x="49" y="867"/>
                    <a:pt x="57" y="876"/>
                    <a:pt x="53" y="885"/>
                  </a:cubicBezTo>
                  <a:lnTo>
                    <a:pt x="53" y="1028"/>
                  </a:lnTo>
                  <a:cubicBezTo>
                    <a:pt x="53" y="1041"/>
                    <a:pt x="44" y="1045"/>
                    <a:pt x="36" y="1045"/>
                  </a:cubicBezTo>
                  <a:close/>
                  <a:moveTo>
                    <a:pt x="31" y="1336"/>
                  </a:moveTo>
                  <a:lnTo>
                    <a:pt x="31" y="1336"/>
                  </a:lnTo>
                  <a:cubicBezTo>
                    <a:pt x="23" y="1336"/>
                    <a:pt x="14" y="1327"/>
                    <a:pt x="14" y="1318"/>
                  </a:cubicBezTo>
                  <a:lnTo>
                    <a:pt x="18" y="1175"/>
                  </a:lnTo>
                  <a:cubicBezTo>
                    <a:pt x="18" y="1162"/>
                    <a:pt x="23" y="1153"/>
                    <a:pt x="36" y="1153"/>
                  </a:cubicBezTo>
                  <a:lnTo>
                    <a:pt x="36" y="1153"/>
                  </a:lnTo>
                  <a:cubicBezTo>
                    <a:pt x="44" y="1153"/>
                    <a:pt x="53" y="1162"/>
                    <a:pt x="53" y="1175"/>
                  </a:cubicBezTo>
                  <a:lnTo>
                    <a:pt x="53" y="1318"/>
                  </a:lnTo>
                  <a:cubicBezTo>
                    <a:pt x="53" y="1327"/>
                    <a:pt x="44" y="1336"/>
                    <a:pt x="31" y="1336"/>
                  </a:cubicBezTo>
                  <a:close/>
                  <a:moveTo>
                    <a:pt x="31" y="1626"/>
                  </a:moveTo>
                  <a:lnTo>
                    <a:pt x="31" y="1626"/>
                  </a:lnTo>
                  <a:cubicBezTo>
                    <a:pt x="23" y="1626"/>
                    <a:pt x="14" y="1617"/>
                    <a:pt x="14" y="1609"/>
                  </a:cubicBezTo>
                  <a:lnTo>
                    <a:pt x="14" y="1461"/>
                  </a:lnTo>
                  <a:cubicBezTo>
                    <a:pt x="14" y="1453"/>
                    <a:pt x="23" y="1444"/>
                    <a:pt x="31" y="1444"/>
                  </a:cubicBezTo>
                  <a:lnTo>
                    <a:pt x="31" y="1444"/>
                  </a:lnTo>
                  <a:cubicBezTo>
                    <a:pt x="40" y="1444"/>
                    <a:pt x="49" y="1453"/>
                    <a:pt x="49" y="1461"/>
                  </a:cubicBezTo>
                  <a:lnTo>
                    <a:pt x="49" y="1609"/>
                  </a:lnTo>
                  <a:cubicBezTo>
                    <a:pt x="49" y="1617"/>
                    <a:pt x="40" y="1626"/>
                    <a:pt x="31" y="1626"/>
                  </a:cubicBezTo>
                  <a:close/>
                  <a:moveTo>
                    <a:pt x="27" y="1912"/>
                  </a:moveTo>
                  <a:lnTo>
                    <a:pt x="27" y="1912"/>
                  </a:lnTo>
                  <a:cubicBezTo>
                    <a:pt x="18" y="1912"/>
                    <a:pt x="10" y="1908"/>
                    <a:pt x="10" y="1895"/>
                  </a:cubicBezTo>
                  <a:lnTo>
                    <a:pt x="10" y="1752"/>
                  </a:lnTo>
                  <a:cubicBezTo>
                    <a:pt x="10" y="1743"/>
                    <a:pt x="18" y="1734"/>
                    <a:pt x="31" y="1734"/>
                  </a:cubicBezTo>
                  <a:cubicBezTo>
                    <a:pt x="40" y="1734"/>
                    <a:pt x="49" y="1743"/>
                    <a:pt x="49" y="1752"/>
                  </a:cubicBezTo>
                  <a:lnTo>
                    <a:pt x="44" y="1895"/>
                  </a:lnTo>
                  <a:cubicBezTo>
                    <a:pt x="44" y="1908"/>
                    <a:pt x="40" y="1912"/>
                    <a:pt x="27" y="1912"/>
                  </a:cubicBezTo>
                  <a:close/>
                  <a:moveTo>
                    <a:pt x="27" y="2203"/>
                  </a:moveTo>
                  <a:lnTo>
                    <a:pt x="27" y="2203"/>
                  </a:lnTo>
                  <a:cubicBezTo>
                    <a:pt x="14" y="2203"/>
                    <a:pt x="10" y="2194"/>
                    <a:pt x="10" y="2185"/>
                  </a:cubicBezTo>
                  <a:lnTo>
                    <a:pt x="10" y="2042"/>
                  </a:lnTo>
                  <a:cubicBezTo>
                    <a:pt x="10" y="2029"/>
                    <a:pt x="18" y="2021"/>
                    <a:pt x="27" y="2021"/>
                  </a:cubicBezTo>
                  <a:lnTo>
                    <a:pt x="27" y="2021"/>
                  </a:lnTo>
                  <a:cubicBezTo>
                    <a:pt x="36" y="2021"/>
                    <a:pt x="44" y="2029"/>
                    <a:pt x="44" y="2042"/>
                  </a:cubicBezTo>
                  <a:lnTo>
                    <a:pt x="44" y="2185"/>
                  </a:lnTo>
                  <a:cubicBezTo>
                    <a:pt x="44" y="2194"/>
                    <a:pt x="36" y="2203"/>
                    <a:pt x="27" y="2203"/>
                  </a:cubicBezTo>
                  <a:close/>
                  <a:moveTo>
                    <a:pt x="23" y="2493"/>
                  </a:moveTo>
                  <a:lnTo>
                    <a:pt x="23" y="2493"/>
                  </a:lnTo>
                  <a:cubicBezTo>
                    <a:pt x="14" y="2493"/>
                    <a:pt x="5" y="2484"/>
                    <a:pt x="5" y="2476"/>
                  </a:cubicBezTo>
                  <a:lnTo>
                    <a:pt x="5" y="2328"/>
                  </a:lnTo>
                  <a:cubicBezTo>
                    <a:pt x="5" y="2320"/>
                    <a:pt x="14" y="2311"/>
                    <a:pt x="23" y="2311"/>
                  </a:cubicBezTo>
                  <a:cubicBezTo>
                    <a:pt x="36" y="2311"/>
                    <a:pt x="44" y="2320"/>
                    <a:pt x="44" y="2328"/>
                  </a:cubicBezTo>
                  <a:lnTo>
                    <a:pt x="40" y="2476"/>
                  </a:lnTo>
                  <a:cubicBezTo>
                    <a:pt x="40" y="2484"/>
                    <a:pt x="31" y="2493"/>
                    <a:pt x="23" y="2493"/>
                  </a:cubicBezTo>
                  <a:close/>
                  <a:moveTo>
                    <a:pt x="23" y="2771"/>
                  </a:moveTo>
                  <a:lnTo>
                    <a:pt x="18" y="2771"/>
                  </a:lnTo>
                  <a:cubicBezTo>
                    <a:pt x="10" y="2771"/>
                    <a:pt x="1" y="2762"/>
                    <a:pt x="1" y="2753"/>
                  </a:cubicBezTo>
                  <a:lnTo>
                    <a:pt x="5" y="2619"/>
                  </a:lnTo>
                  <a:cubicBezTo>
                    <a:pt x="5" y="2610"/>
                    <a:pt x="14" y="2602"/>
                    <a:pt x="23" y="2602"/>
                  </a:cubicBezTo>
                  <a:lnTo>
                    <a:pt x="23" y="2602"/>
                  </a:lnTo>
                  <a:cubicBezTo>
                    <a:pt x="31" y="2602"/>
                    <a:pt x="40" y="2610"/>
                    <a:pt x="40" y="2619"/>
                  </a:cubicBezTo>
                  <a:lnTo>
                    <a:pt x="40" y="2753"/>
                  </a:lnTo>
                  <a:cubicBezTo>
                    <a:pt x="40" y="2762"/>
                    <a:pt x="31" y="2771"/>
                    <a:pt x="23" y="2771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Google Shape;279;p19">
              <a:extLst>
                <a:ext uri="{FF2B5EF4-FFF2-40B4-BE49-F238E27FC236}">
                  <a16:creationId xmlns:a16="http://schemas.microsoft.com/office/drawing/2014/main" id="{9C4BE7ED-9C85-46E1-9682-35E6EC103445}"/>
                </a:ext>
              </a:extLst>
            </p:cNvPr>
            <p:cNvSpPr/>
            <p:nvPr/>
          </p:nvSpPr>
          <p:spPr>
            <a:xfrm>
              <a:off x="5172746" y="2790781"/>
              <a:ext cx="502586" cy="479626"/>
            </a:xfrm>
            <a:custGeom>
              <a:avLst/>
              <a:gdLst/>
              <a:ahLst/>
              <a:cxnLst/>
              <a:rect l="l" t="t" r="r" b="b"/>
              <a:pathLst>
                <a:path w="2823" h="2694" extrusionOk="0">
                  <a:moveTo>
                    <a:pt x="243" y="2351"/>
                  </a:moveTo>
                  <a:cubicBezTo>
                    <a:pt x="239" y="2481"/>
                    <a:pt x="213" y="2593"/>
                    <a:pt x="178" y="2693"/>
                  </a:cubicBezTo>
                  <a:lnTo>
                    <a:pt x="2645" y="2693"/>
                  </a:lnTo>
                  <a:cubicBezTo>
                    <a:pt x="2610" y="2593"/>
                    <a:pt x="2584" y="2481"/>
                    <a:pt x="2580" y="2351"/>
                  </a:cubicBezTo>
                  <a:cubicBezTo>
                    <a:pt x="2562" y="1874"/>
                    <a:pt x="2823" y="1445"/>
                    <a:pt x="2580" y="725"/>
                  </a:cubicBezTo>
                  <a:cubicBezTo>
                    <a:pt x="2333" y="1"/>
                    <a:pt x="1492" y="74"/>
                    <a:pt x="1492" y="74"/>
                  </a:cubicBezTo>
                  <a:lnTo>
                    <a:pt x="1414" y="74"/>
                  </a:lnTo>
                  <a:lnTo>
                    <a:pt x="1331" y="74"/>
                  </a:lnTo>
                  <a:cubicBezTo>
                    <a:pt x="1331" y="74"/>
                    <a:pt x="490" y="1"/>
                    <a:pt x="243" y="725"/>
                  </a:cubicBezTo>
                  <a:cubicBezTo>
                    <a:pt x="0" y="1445"/>
                    <a:pt x="260" y="1874"/>
                    <a:pt x="243" y="2351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Google Shape;280;p19">
              <a:extLst>
                <a:ext uri="{FF2B5EF4-FFF2-40B4-BE49-F238E27FC236}">
                  <a16:creationId xmlns:a16="http://schemas.microsoft.com/office/drawing/2014/main" id="{E2489826-900F-4D76-8FC8-551B54D0220D}"/>
                </a:ext>
              </a:extLst>
            </p:cNvPr>
            <p:cNvSpPr/>
            <p:nvPr/>
          </p:nvSpPr>
          <p:spPr>
            <a:xfrm>
              <a:off x="5062366" y="3283210"/>
              <a:ext cx="215419" cy="376188"/>
            </a:xfrm>
            <a:custGeom>
              <a:avLst/>
              <a:gdLst/>
              <a:ahLst/>
              <a:cxnLst/>
              <a:rect l="l" t="t" r="r" b="b"/>
              <a:pathLst>
                <a:path w="1210" h="2113" extrusionOk="0">
                  <a:moveTo>
                    <a:pt x="1097" y="1"/>
                  </a:moveTo>
                  <a:cubicBezTo>
                    <a:pt x="1097" y="1"/>
                    <a:pt x="863" y="57"/>
                    <a:pt x="650" y="391"/>
                  </a:cubicBezTo>
                  <a:cubicBezTo>
                    <a:pt x="330" y="898"/>
                    <a:pt x="0" y="1774"/>
                    <a:pt x="217" y="1952"/>
                  </a:cubicBezTo>
                  <a:cubicBezTo>
                    <a:pt x="416" y="2112"/>
                    <a:pt x="928" y="1410"/>
                    <a:pt x="1071" y="1219"/>
                  </a:cubicBezTo>
                  <a:cubicBezTo>
                    <a:pt x="1210" y="1028"/>
                    <a:pt x="1097" y="1"/>
                    <a:pt x="1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Google Shape;281;p19">
              <a:extLst>
                <a:ext uri="{FF2B5EF4-FFF2-40B4-BE49-F238E27FC236}">
                  <a16:creationId xmlns:a16="http://schemas.microsoft.com/office/drawing/2014/main" id="{7EF7C269-9360-44EC-AE26-3BD5ADD6DF0C}"/>
                </a:ext>
              </a:extLst>
            </p:cNvPr>
            <p:cNvSpPr/>
            <p:nvPr/>
          </p:nvSpPr>
          <p:spPr>
            <a:xfrm>
              <a:off x="5571717" y="3283210"/>
              <a:ext cx="204025" cy="385446"/>
            </a:xfrm>
            <a:custGeom>
              <a:avLst/>
              <a:gdLst/>
              <a:ahLst/>
              <a:cxnLst/>
              <a:rect l="l" t="t" r="r" b="b"/>
              <a:pathLst>
                <a:path w="1146" h="2165" extrusionOk="0">
                  <a:moveTo>
                    <a:pt x="79" y="1"/>
                  </a:moveTo>
                  <a:cubicBezTo>
                    <a:pt x="79" y="1"/>
                    <a:pt x="443" y="1"/>
                    <a:pt x="742" y="777"/>
                  </a:cubicBezTo>
                  <a:cubicBezTo>
                    <a:pt x="881" y="1133"/>
                    <a:pt x="1145" y="1952"/>
                    <a:pt x="976" y="2017"/>
                  </a:cubicBezTo>
                  <a:cubicBezTo>
                    <a:pt x="595" y="2164"/>
                    <a:pt x="1" y="1154"/>
                    <a:pt x="1" y="11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Google Shape;282;p19">
              <a:extLst>
                <a:ext uri="{FF2B5EF4-FFF2-40B4-BE49-F238E27FC236}">
                  <a16:creationId xmlns:a16="http://schemas.microsoft.com/office/drawing/2014/main" id="{3570FADD-00E3-4BE0-92FB-36F24CE5D329}"/>
                </a:ext>
              </a:extLst>
            </p:cNvPr>
            <p:cNvSpPr/>
            <p:nvPr/>
          </p:nvSpPr>
          <p:spPr>
            <a:xfrm>
              <a:off x="5317842" y="3263983"/>
              <a:ext cx="212393" cy="602292"/>
            </a:xfrm>
            <a:custGeom>
              <a:avLst/>
              <a:gdLst/>
              <a:ahLst/>
              <a:cxnLst/>
              <a:rect l="l" t="t" r="r" b="b"/>
              <a:pathLst>
                <a:path w="1193" h="3383" extrusionOk="0">
                  <a:moveTo>
                    <a:pt x="0" y="70"/>
                  </a:moveTo>
                  <a:lnTo>
                    <a:pt x="195" y="3365"/>
                  </a:lnTo>
                  <a:lnTo>
                    <a:pt x="945" y="3382"/>
                  </a:lnTo>
                  <a:lnTo>
                    <a:pt x="1193" y="83"/>
                  </a:lnTo>
                  <a:cubicBezTo>
                    <a:pt x="971" y="18"/>
                    <a:pt x="724" y="1"/>
                    <a:pt x="477" y="9"/>
                  </a:cubicBezTo>
                  <a:cubicBezTo>
                    <a:pt x="291" y="18"/>
                    <a:pt x="135" y="40"/>
                    <a:pt x="0" y="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Google Shape;283;p19">
              <a:extLst>
                <a:ext uri="{FF2B5EF4-FFF2-40B4-BE49-F238E27FC236}">
                  <a16:creationId xmlns:a16="http://schemas.microsoft.com/office/drawing/2014/main" id="{AD9F4B32-41D9-46E1-A62F-AD4A76BD21BE}"/>
                </a:ext>
              </a:extLst>
            </p:cNvPr>
            <p:cNvSpPr/>
            <p:nvPr/>
          </p:nvSpPr>
          <p:spPr>
            <a:xfrm>
              <a:off x="5480742" y="3272528"/>
              <a:ext cx="170733" cy="597663"/>
            </a:xfrm>
            <a:custGeom>
              <a:avLst/>
              <a:gdLst/>
              <a:ahLst/>
              <a:cxnLst/>
              <a:rect l="l" t="t" r="r" b="b"/>
              <a:pathLst>
                <a:path w="959" h="3357" extrusionOk="0">
                  <a:moveTo>
                    <a:pt x="780" y="2125"/>
                  </a:moveTo>
                  <a:cubicBezTo>
                    <a:pt x="793" y="2311"/>
                    <a:pt x="824" y="2857"/>
                    <a:pt x="889" y="3356"/>
                  </a:cubicBezTo>
                  <a:lnTo>
                    <a:pt x="0" y="3356"/>
                  </a:lnTo>
                  <a:lnTo>
                    <a:pt x="269" y="0"/>
                  </a:lnTo>
                  <a:cubicBezTo>
                    <a:pt x="481" y="65"/>
                    <a:pt x="594" y="0"/>
                    <a:pt x="715" y="156"/>
                  </a:cubicBezTo>
                  <a:cubicBezTo>
                    <a:pt x="958" y="477"/>
                    <a:pt x="759" y="1717"/>
                    <a:pt x="780" y="2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Google Shape;284;p19">
              <a:extLst>
                <a:ext uri="{FF2B5EF4-FFF2-40B4-BE49-F238E27FC236}">
                  <a16:creationId xmlns:a16="http://schemas.microsoft.com/office/drawing/2014/main" id="{60B80E8D-6997-4EDA-B6F1-B7C011F3085C}"/>
                </a:ext>
              </a:extLst>
            </p:cNvPr>
            <p:cNvSpPr/>
            <p:nvPr/>
          </p:nvSpPr>
          <p:spPr>
            <a:xfrm>
              <a:off x="5516171" y="3726325"/>
              <a:ext cx="84387" cy="38812"/>
            </a:xfrm>
            <a:custGeom>
              <a:avLst/>
              <a:gdLst/>
              <a:ahLst/>
              <a:cxnLst/>
              <a:rect l="l" t="t" r="r" b="b"/>
              <a:pathLst>
                <a:path w="474" h="218" extrusionOk="0">
                  <a:moveTo>
                    <a:pt x="473" y="5"/>
                  </a:moveTo>
                  <a:cubicBezTo>
                    <a:pt x="473" y="122"/>
                    <a:pt x="369" y="217"/>
                    <a:pt x="235" y="217"/>
                  </a:cubicBezTo>
                  <a:cubicBezTo>
                    <a:pt x="170" y="217"/>
                    <a:pt x="113" y="191"/>
                    <a:pt x="70" y="152"/>
                  </a:cubicBezTo>
                  <a:cubicBezTo>
                    <a:pt x="35" y="122"/>
                    <a:pt x="9" y="79"/>
                    <a:pt x="0" y="35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Google Shape;285;p19">
              <a:extLst>
                <a:ext uri="{FF2B5EF4-FFF2-40B4-BE49-F238E27FC236}">
                  <a16:creationId xmlns:a16="http://schemas.microsoft.com/office/drawing/2014/main" id="{8FFF5E1A-65B8-4478-90EB-94488ADF41CD}"/>
                </a:ext>
              </a:extLst>
            </p:cNvPr>
            <p:cNvSpPr/>
            <p:nvPr/>
          </p:nvSpPr>
          <p:spPr>
            <a:xfrm>
              <a:off x="5171856" y="3270926"/>
              <a:ext cx="216309" cy="593035"/>
            </a:xfrm>
            <a:custGeom>
              <a:avLst/>
              <a:gdLst/>
              <a:ahLst/>
              <a:cxnLst/>
              <a:rect l="l" t="t" r="r" b="b"/>
              <a:pathLst>
                <a:path w="1215" h="3331" extrusionOk="0">
                  <a:moveTo>
                    <a:pt x="257" y="3326"/>
                  </a:moveTo>
                  <a:cubicBezTo>
                    <a:pt x="378" y="2680"/>
                    <a:pt x="495" y="1904"/>
                    <a:pt x="460" y="1384"/>
                  </a:cubicBezTo>
                  <a:cubicBezTo>
                    <a:pt x="404" y="469"/>
                    <a:pt x="1" y="40"/>
                    <a:pt x="846" y="1"/>
                  </a:cubicBezTo>
                  <a:lnTo>
                    <a:pt x="1215" y="3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Google Shape;286;p19">
              <a:extLst>
                <a:ext uri="{FF2B5EF4-FFF2-40B4-BE49-F238E27FC236}">
                  <a16:creationId xmlns:a16="http://schemas.microsoft.com/office/drawing/2014/main" id="{6D1E7767-D2A5-411F-A644-889E728E42CB}"/>
                </a:ext>
              </a:extLst>
            </p:cNvPr>
            <p:cNvSpPr/>
            <p:nvPr/>
          </p:nvSpPr>
          <p:spPr>
            <a:xfrm>
              <a:off x="5254463" y="3722409"/>
              <a:ext cx="84387" cy="38099"/>
            </a:xfrm>
            <a:custGeom>
              <a:avLst/>
              <a:gdLst/>
              <a:ahLst/>
              <a:cxnLst/>
              <a:rect l="l" t="t" r="r" b="b"/>
              <a:pathLst>
                <a:path w="474" h="214" extrusionOk="0">
                  <a:moveTo>
                    <a:pt x="473" y="5"/>
                  </a:moveTo>
                  <a:cubicBezTo>
                    <a:pt x="473" y="122"/>
                    <a:pt x="369" y="213"/>
                    <a:pt x="239" y="213"/>
                  </a:cubicBezTo>
                  <a:cubicBezTo>
                    <a:pt x="170" y="213"/>
                    <a:pt x="113" y="192"/>
                    <a:pt x="70" y="153"/>
                  </a:cubicBezTo>
                  <a:cubicBezTo>
                    <a:pt x="35" y="122"/>
                    <a:pt x="9" y="79"/>
                    <a:pt x="1" y="31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Google Shape;287;p19">
              <a:extLst>
                <a:ext uri="{FF2B5EF4-FFF2-40B4-BE49-F238E27FC236}">
                  <a16:creationId xmlns:a16="http://schemas.microsoft.com/office/drawing/2014/main" id="{63EBE62B-D07F-4E93-9481-9EC106B380A0}"/>
                </a:ext>
              </a:extLst>
            </p:cNvPr>
            <p:cNvSpPr/>
            <p:nvPr/>
          </p:nvSpPr>
          <p:spPr>
            <a:xfrm>
              <a:off x="5378017" y="3169093"/>
              <a:ext cx="91153" cy="124446"/>
            </a:xfrm>
            <a:custGeom>
              <a:avLst/>
              <a:gdLst/>
              <a:ahLst/>
              <a:cxnLst/>
              <a:rect l="l" t="t" r="r" b="b"/>
              <a:pathLst>
                <a:path w="512" h="699" extrusionOk="0">
                  <a:moveTo>
                    <a:pt x="48" y="351"/>
                  </a:moveTo>
                  <a:cubicBezTo>
                    <a:pt x="44" y="447"/>
                    <a:pt x="0" y="581"/>
                    <a:pt x="0" y="581"/>
                  </a:cubicBezTo>
                  <a:cubicBezTo>
                    <a:pt x="13" y="594"/>
                    <a:pt x="109" y="698"/>
                    <a:pt x="261" y="694"/>
                  </a:cubicBezTo>
                  <a:cubicBezTo>
                    <a:pt x="408" y="694"/>
                    <a:pt x="495" y="599"/>
                    <a:pt x="512" y="581"/>
                  </a:cubicBezTo>
                  <a:cubicBezTo>
                    <a:pt x="508" y="568"/>
                    <a:pt x="499" y="551"/>
                    <a:pt x="495" y="534"/>
                  </a:cubicBezTo>
                  <a:cubicBezTo>
                    <a:pt x="490" y="516"/>
                    <a:pt x="486" y="499"/>
                    <a:pt x="482" y="477"/>
                  </a:cubicBezTo>
                  <a:cubicBezTo>
                    <a:pt x="469" y="438"/>
                    <a:pt x="464" y="390"/>
                    <a:pt x="460" y="343"/>
                  </a:cubicBezTo>
                  <a:cubicBezTo>
                    <a:pt x="451" y="226"/>
                    <a:pt x="473" y="126"/>
                    <a:pt x="490" y="52"/>
                  </a:cubicBezTo>
                  <a:cubicBezTo>
                    <a:pt x="499" y="35"/>
                    <a:pt x="503" y="13"/>
                    <a:pt x="512" y="0"/>
                  </a:cubicBezTo>
                  <a:lnTo>
                    <a:pt x="0" y="0"/>
                  </a:lnTo>
                  <a:cubicBezTo>
                    <a:pt x="9" y="22"/>
                    <a:pt x="18" y="48"/>
                    <a:pt x="26" y="78"/>
                  </a:cubicBezTo>
                  <a:cubicBezTo>
                    <a:pt x="39" y="135"/>
                    <a:pt x="52" y="204"/>
                    <a:pt x="52" y="282"/>
                  </a:cubicBezTo>
                  <a:cubicBezTo>
                    <a:pt x="52" y="304"/>
                    <a:pt x="52" y="325"/>
                    <a:pt x="48" y="35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Google Shape;288;p19">
              <a:extLst>
                <a:ext uri="{FF2B5EF4-FFF2-40B4-BE49-F238E27FC236}">
                  <a16:creationId xmlns:a16="http://schemas.microsoft.com/office/drawing/2014/main" id="{563216B6-E8A6-4361-B71D-53FB54147A91}"/>
                </a:ext>
              </a:extLst>
            </p:cNvPr>
            <p:cNvSpPr/>
            <p:nvPr/>
          </p:nvSpPr>
          <p:spPr>
            <a:xfrm>
              <a:off x="5382646" y="3164464"/>
              <a:ext cx="82785" cy="89730"/>
            </a:xfrm>
            <a:custGeom>
              <a:avLst/>
              <a:gdLst/>
              <a:ahLst/>
              <a:cxnLst/>
              <a:rect l="l" t="t" r="r" b="b"/>
              <a:pathLst>
                <a:path w="465" h="504" extrusionOk="0">
                  <a:moveTo>
                    <a:pt x="0" y="104"/>
                  </a:moveTo>
                  <a:cubicBezTo>
                    <a:pt x="13" y="161"/>
                    <a:pt x="26" y="230"/>
                    <a:pt x="26" y="308"/>
                  </a:cubicBezTo>
                  <a:cubicBezTo>
                    <a:pt x="143" y="382"/>
                    <a:pt x="300" y="464"/>
                    <a:pt x="456" y="503"/>
                  </a:cubicBezTo>
                  <a:cubicBezTo>
                    <a:pt x="443" y="464"/>
                    <a:pt x="438" y="416"/>
                    <a:pt x="434" y="369"/>
                  </a:cubicBezTo>
                  <a:cubicBezTo>
                    <a:pt x="425" y="252"/>
                    <a:pt x="447" y="152"/>
                    <a:pt x="464" y="78"/>
                  </a:cubicBezTo>
                  <a:cubicBezTo>
                    <a:pt x="451" y="57"/>
                    <a:pt x="438" y="39"/>
                    <a:pt x="430" y="26"/>
                  </a:cubicBezTo>
                  <a:cubicBezTo>
                    <a:pt x="421" y="9"/>
                    <a:pt x="417" y="0"/>
                    <a:pt x="417" y="0"/>
                  </a:cubicBezTo>
                  <a:lnTo>
                    <a:pt x="326" y="26"/>
                  </a:ln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Google Shape;289;p19">
              <a:extLst>
                <a:ext uri="{FF2B5EF4-FFF2-40B4-BE49-F238E27FC236}">
                  <a16:creationId xmlns:a16="http://schemas.microsoft.com/office/drawing/2014/main" id="{EDB82283-AE9F-4E9E-86A3-2F33C90072A6}"/>
                </a:ext>
              </a:extLst>
            </p:cNvPr>
            <p:cNvSpPr/>
            <p:nvPr/>
          </p:nvSpPr>
          <p:spPr>
            <a:xfrm>
              <a:off x="5213515" y="2857186"/>
              <a:ext cx="413926" cy="365328"/>
            </a:xfrm>
            <a:custGeom>
              <a:avLst/>
              <a:gdLst/>
              <a:ahLst/>
              <a:cxnLst/>
              <a:rect l="l" t="t" r="r" b="b"/>
              <a:pathLst>
                <a:path w="2325" h="2052" extrusionOk="0">
                  <a:moveTo>
                    <a:pt x="669" y="1809"/>
                  </a:moveTo>
                  <a:cubicBezTo>
                    <a:pt x="959" y="2051"/>
                    <a:pt x="1349" y="2043"/>
                    <a:pt x="1644" y="1800"/>
                  </a:cubicBezTo>
                  <a:cubicBezTo>
                    <a:pt x="1974" y="1527"/>
                    <a:pt x="2325" y="517"/>
                    <a:pt x="1991" y="243"/>
                  </a:cubicBezTo>
                  <a:cubicBezTo>
                    <a:pt x="1700" y="1"/>
                    <a:pt x="625" y="1"/>
                    <a:pt x="335" y="243"/>
                  </a:cubicBezTo>
                  <a:cubicBezTo>
                    <a:pt x="1" y="517"/>
                    <a:pt x="335" y="1535"/>
                    <a:pt x="669" y="180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Google Shape;290;p19">
              <a:extLst>
                <a:ext uri="{FF2B5EF4-FFF2-40B4-BE49-F238E27FC236}">
                  <a16:creationId xmlns:a16="http://schemas.microsoft.com/office/drawing/2014/main" id="{B6C82C11-C608-4C4A-A83B-815940A17225}"/>
                </a:ext>
              </a:extLst>
            </p:cNvPr>
            <p:cNvSpPr/>
            <p:nvPr/>
          </p:nvSpPr>
          <p:spPr>
            <a:xfrm>
              <a:off x="5556228" y="2989996"/>
              <a:ext cx="79046" cy="92044"/>
            </a:xfrm>
            <a:custGeom>
              <a:avLst/>
              <a:gdLst/>
              <a:ahLst/>
              <a:cxnLst/>
              <a:rect l="l" t="t" r="r" b="b"/>
              <a:pathLst>
                <a:path w="444" h="517" extrusionOk="0">
                  <a:moveTo>
                    <a:pt x="62" y="70"/>
                  </a:moveTo>
                  <a:cubicBezTo>
                    <a:pt x="88" y="13"/>
                    <a:pt x="252" y="0"/>
                    <a:pt x="348" y="70"/>
                  </a:cubicBezTo>
                  <a:cubicBezTo>
                    <a:pt x="443" y="139"/>
                    <a:pt x="339" y="438"/>
                    <a:pt x="239" y="477"/>
                  </a:cubicBezTo>
                  <a:cubicBezTo>
                    <a:pt x="153" y="512"/>
                    <a:pt x="62" y="516"/>
                    <a:pt x="31" y="477"/>
                  </a:cubicBezTo>
                  <a:cubicBezTo>
                    <a:pt x="1" y="443"/>
                    <a:pt x="18" y="169"/>
                    <a:pt x="6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Google Shape;291;p19">
              <a:extLst>
                <a:ext uri="{FF2B5EF4-FFF2-40B4-BE49-F238E27FC236}">
                  <a16:creationId xmlns:a16="http://schemas.microsoft.com/office/drawing/2014/main" id="{82BBDA04-E257-439A-A64E-0AAA2E19A54A}"/>
                </a:ext>
              </a:extLst>
            </p:cNvPr>
            <p:cNvSpPr/>
            <p:nvPr/>
          </p:nvSpPr>
          <p:spPr>
            <a:xfrm>
              <a:off x="5205148" y="2989996"/>
              <a:ext cx="79581" cy="92044"/>
            </a:xfrm>
            <a:custGeom>
              <a:avLst/>
              <a:gdLst/>
              <a:ahLst/>
              <a:cxnLst/>
              <a:rect l="l" t="t" r="r" b="b"/>
              <a:pathLst>
                <a:path w="447" h="517" extrusionOk="0">
                  <a:moveTo>
                    <a:pt x="382" y="70"/>
                  </a:moveTo>
                  <a:cubicBezTo>
                    <a:pt x="356" y="13"/>
                    <a:pt x="195" y="0"/>
                    <a:pt x="96" y="70"/>
                  </a:cubicBezTo>
                  <a:cubicBezTo>
                    <a:pt x="0" y="139"/>
                    <a:pt x="104" y="438"/>
                    <a:pt x="208" y="477"/>
                  </a:cubicBezTo>
                  <a:cubicBezTo>
                    <a:pt x="291" y="512"/>
                    <a:pt x="382" y="516"/>
                    <a:pt x="412" y="477"/>
                  </a:cubicBezTo>
                  <a:cubicBezTo>
                    <a:pt x="447" y="443"/>
                    <a:pt x="425" y="169"/>
                    <a:pt x="38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Google Shape;292;p19">
              <a:extLst>
                <a:ext uri="{FF2B5EF4-FFF2-40B4-BE49-F238E27FC236}">
                  <a16:creationId xmlns:a16="http://schemas.microsoft.com/office/drawing/2014/main" id="{5F10DDF9-B919-4468-B409-475614911197}"/>
                </a:ext>
              </a:extLst>
            </p:cNvPr>
            <p:cNvSpPr/>
            <p:nvPr/>
          </p:nvSpPr>
          <p:spPr>
            <a:xfrm>
              <a:off x="5408105" y="3007798"/>
              <a:ext cx="65872" cy="86525"/>
            </a:xfrm>
            <a:custGeom>
              <a:avLst/>
              <a:gdLst/>
              <a:ahLst/>
              <a:cxnLst/>
              <a:rect l="l" t="t" r="r" b="b"/>
              <a:pathLst>
                <a:path w="370" h="486" extrusionOk="0">
                  <a:moveTo>
                    <a:pt x="161" y="486"/>
                  </a:moveTo>
                  <a:cubicBezTo>
                    <a:pt x="144" y="486"/>
                    <a:pt x="126" y="477"/>
                    <a:pt x="122" y="460"/>
                  </a:cubicBezTo>
                  <a:cubicBezTo>
                    <a:pt x="113" y="438"/>
                    <a:pt x="122" y="412"/>
                    <a:pt x="144" y="403"/>
                  </a:cubicBezTo>
                  <a:cubicBezTo>
                    <a:pt x="148" y="399"/>
                    <a:pt x="274" y="347"/>
                    <a:pt x="248" y="234"/>
                  </a:cubicBezTo>
                  <a:cubicBezTo>
                    <a:pt x="243" y="217"/>
                    <a:pt x="235" y="204"/>
                    <a:pt x="217" y="195"/>
                  </a:cubicBezTo>
                  <a:cubicBezTo>
                    <a:pt x="178" y="169"/>
                    <a:pt x="100" y="182"/>
                    <a:pt x="79" y="187"/>
                  </a:cubicBezTo>
                  <a:cubicBezTo>
                    <a:pt x="57" y="195"/>
                    <a:pt x="31" y="182"/>
                    <a:pt x="26" y="160"/>
                  </a:cubicBezTo>
                  <a:cubicBezTo>
                    <a:pt x="22" y="147"/>
                    <a:pt x="13" y="126"/>
                    <a:pt x="5" y="52"/>
                  </a:cubicBezTo>
                  <a:cubicBezTo>
                    <a:pt x="0" y="30"/>
                    <a:pt x="18" y="9"/>
                    <a:pt x="44" y="4"/>
                  </a:cubicBezTo>
                  <a:cubicBezTo>
                    <a:pt x="70" y="0"/>
                    <a:pt x="92" y="17"/>
                    <a:pt x="92" y="43"/>
                  </a:cubicBezTo>
                  <a:cubicBezTo>
                    <a:pt x="96" y="65"/>
                    <a:pt x="96" y="82"/>
                    <a:pt x="100" y="95"/>
                  </a:cubicBezTo>
                  <a:cubicBezTo>
                    <a:pt x="144" y="87"/>
                    <a:pt x="209" y="87"/>
                    <a:pt x="261" y="117"/>
                  </a:cubicBezTo>
                  <a:cubicBezTo>
                    <a:pt x="300" y="139"/>
                    <a:pt x="321" y="169"/>
                    <a:pt x="334" y="213"/>
                  </a:cubicBezTo>
                  <a:cubicBezTo>
                    <a:pt x="369" y="360"/>
                    <a:pt x="248" y="455"/>
                    <a:pt x="178" y="486"/>
                  </a:cubicBezTo>
                  <a:cubicBezTo>
                    <a:pt x="174" y="486"/>
                    <a:pt x="165" y="486"/>
                    <a:pt x="161" y="486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Google Shape;293;p19">
              <a:extLst>
                <a:ext uri="{FF2B5EF4-FFF2-40B4-BE49-F238E27FC236}">
                  <a16:creationId xmlns:a16="http://schemas.microsoft.com/office/drawing/2014/main" id="{1B86B28C-A0BB-4A37-A37E-19A68A1534C8}"/>
                </a:ext>
              </a:extLst>
            </p:cNvPr>
            <p:cNvSpPr/>
            <p:nvPr/>
          </p:nvSpPr>
          <p:spPr>
            <a:xfrm>
              <a:off x="5489110" y="2949049"/>
              <a:ext cx="51095" cy="37209"/>
            </a:xfrm>
            <a:custGeom>
              <a:avLst/>
              <a:gdLst/>
              <a:ahLst/>
              <a:cxnLst/>
              <a:rect l="l" t="t" r="r" b="b"/>
              <a:pathLst>
                <a:path w="287" h="209" extrusionOk="0">
                  <a:moveTo>
                    <a:pt x="235" y="209"/>
                  </a:moveTo>
                  <a:cubicBezTo>
                    <a:pt x="218" y="209"/>
                    <a:pt x="200" y="196"/>
                    <a:pt x="196" y="178"/>
                  </a:cubicBezTo>
                  <a:cubicBezTo>
                    <a:pt x="192" y="170"/>
                    <a:pt x="157" y="92"/>
                    <a:pt x="57" y="113"/>
                  </a:cubicBezTo>
                  <a:cubicBezTo>
                    <a:pt x="31" y="118"/>
                    <a:pt x="9" y="100"/>
                    <a:pt x="5" y="74"/>
                  </a:cubicBezTo>
                  <a:cubicBezTo>
                    <a:pt x="1" y="53"/>
                    <a:pt x="18" y="31"/>
                    <a:pt x="40" y="27"/>
                  </a:cubicBezTo>
                  <a:cubicBezTo>
                    <a:pt x="183" y="1"/>
                    <a:pt x="257" y="96"/>
                    <a:pt x="278" y="152"/>
                  </a:cubicBezTo>
                  <a:cubicBezTo>
                    <a:pt x="287" y="174"/>
                    <a:pt x="274" y="200"/>
                    <a:pt x="248" y="209"/>
                  </a:cubicBezTo>
                  <a:cubicBezTo>
                    <a:pt x="244" y="209"/>
                    <a:pt x="239" y="209"/>
                    <a:pt x="235" y="2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Google Shape;294;p19">
              <a:extLst>
                <a:ext uri="{FF2B5EF4-FFF2-40B4-BE49-F238E27FC236}">
                  <a16:creationId xmlns:a16="http://schemas.microsoft.com/office/drawing/2014/main" id="{1EB30640-50F2-493A-8638-23C61B587F2C}"/>
                </a:ext>
              </a:extLst>
            </p:cNvPr>
            <p:cNvSpPr/>
            <p:nvPr/>
          </p:nvSpPr>
          <p:spPr>
            <a:xfrm>
              <a:off x="5296122" y="2946022"/>
              <a:ext cx="51095" cy="37921"/>
            </a:xfrm>
            <a:custGeom>
              <a:avLst/>
              <a:gdLst/>
              <a:ahLst/>
              <a:cxnLst/>
              <a:rect l="l" t="t" r="r" b="b"/>
              <a:pathLst>
                <a:path w="287" h="213" extrusionOk="0">
                  <a:moveTo>
                    <a:pt x="48" y="213"/>
                  </a:moveTo>
                  <a:cubicBezTo>
                    <a:pt x="44" y="213"/>
                    <a:pt x="40" y="208"/>
                    <a:pt x="35" y="208"/>
                  </a:cubicBezTo>
                  <a:cubicBezTo>
                    <a:pt x="14" y="200"/>
                    <a:pt x="1" y="178"/>
                    <a:pt x="9" y="152"/>
                  </a:cubicBezTo>
                  <a:cubicBezTo>
                    <a:pt x="27" y="100"/>
                    <a:pt x="101" y="0"/>
                    <a:pt x="244" y="26"/>
                  </a:cubicBezTo>
                  <a:cubicBezTo>
                    <a:pt x="270" y="31"/>
                    <a:pt x="287" y="52"/>
                    <a:pt x="283" y="78"/>
                  </a:cubicBezTo>
                  <a:cubicBezTo>
                    <a:pt x="278" y="100"/>
                    <a:pt x="252" y="117"/>
                    <a:pt x="231" y="113"/>
                  </a:cubicBezTo>
                  <a:cubicBezTo>
                    <a:pt x="122" y="96"/>
                    <a:pt x="92" y="178"/>
                    <a:pt x="92" y="182"/>
                  </a:cubicBezTo>
                  <a:cubicBezTo>
                    <a:pt x="88" y="200"/>
                    <a:pt x="70" y="213"/>
                    <a:pt x="48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Google Shape;295;p19">
              <a:extLst>
                <a:ext uri="{FF2B5EF4-FFF2-40B4-BE49-F238E27FC236}">
                  <a16:creationId xmlns:a16="http://schemas.microsoft.com/office/drawing/2014/main" id="{292B755B-1E17-4F0C-BC11-870A73CBA957}"/>
                </a:ext>
              </a:extLst>
            </p:cNvPr>
            <p:cNvSpPr/>
            <p:nvPr/>
          </p:nvSpPr>
          <p:spPr>
            <a:xfrm>
              <a:off x="5497655" y="2991598"/>
              <a:ext cx="17091" cy="34895"/>
            </a:xfrm>
            <a:custGeom>
              <a:avLst/>
              <a:gdLst/>
              <a:ahLst/>
              <a:cxnLst/>
              <a:rect l="l" t="t" r="r" b="b"/>
              <a:pathLst>
                <a:path w="96" h="196" extrusionOk="0">
                  <a:moveTo>
                    <a:pt x="0" y="100"/>
                  </a:moveTo>
                  <a:cubicBezTo>
                    <a:pt x="0" y="152"/>
                    <a:pt x="22" y="195"/>
                    <a:pt x="48" y="195"/>
                  </a:cubicBezTo>
                  <a:cubicBezTo>
                    <a:pt x="74" y="195"/>
                    <a:pt x="96" y="152"/>
                    <a:pt x="96" y="100"/>
                  </a:cubicBezTo>
                  <a:cubicBezTo>
                    <a:pt x="96" y="43"/>
                    <a:pt x="74" y="0"/>
                    <a:pt x="48" y="0"/>
                  </a:cubicBezTo>
                  <a:cubicBezTo>
                    <a:pt x="22" y="0"/>
                    <a:pt x="0" y="43"/>
                    <a:pt x="0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Google Shape;296;p19">
              <a:extLst>
                <a:ext uri="{FF2B5EF4-FFF2-40B4-BE49-F238E27FC236}">
                  <a16:creationId xmlns:a16="http://schemas.microsoft.com/office/drawing/2014/main" id="{42E118FB-D66F-4E98-84CB-9486BC7B9D91}"/>
                </a:ext>
              </a:extLst>
            </p:cNvPr>
            <p:cNvSpPr/>
            <p:nvPr/>
          </p:nvSpPr>
          <p:spPr>
            <a:xfrm>
              <a:off x="5323896" y="2991598"/>
              <a:ext cx="16379" cy="34895"/>
            </a:xfrm>
            <a:custGeom>
              <a:avLst/>
              <a:gdLst/>
              <a:ahLst/>
              <a:cxnLst/>
              <a:rect l="l" t="t" r="r" b="b"/>
              <a:pathLst>
                <a:path w="92" h="196" extrusionOk="0">
                  <a:moveTo>
                    <a:pt x="1" y="100"/>
                  </a:moveTo>
                  <a:cubicBezTo>
                    <a:pt x="1" y="152"/>
                    <a:pt x="23" y="195"/>
                    <a:pt x="44" y="195"/>
                  </a:cubicBezTo>
                  <a:cubicBezTo>
                    <a:pt x="70" y="195"/>
                    <a:pt x="92" y="152"/>
                    <a:pt x="92" y="100"/>
                  </a:cubicBezTo>
                  <a:cubicBezTo>
                    <a:pt x="92" y="43"/>
                    <a:pt x="70" y="0"/>
                    <a:pt x="44" y="0"/>
                  </a:cubicBezTo>
                  <a:cubicBezTo>
                    <a:pt x="23" y="0"/>
                    <a:pt x="1" y="43"/>
                    <a:pt x="1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Google Shape;297;p19">
              <a:extLst>
                <a:ext uri="{FF2B5EF4-FFF2-40B4-BE49-F238E27FC236}">
                  <a16:creationId xmlns:a16="http://schemas.microsoft.com/office/drawing/2014/main" id="{4F2F9F26-3651-46A3-A8D9-81F44ACDA446}"/>
                </a:ext>
              </a:extLst>
            </p:cNvPr>
            <p:cNvSpPr/>
            <p:nvPr/>
          </p:nvSpPr>
          <p:spPr>
            <a:xfrm>
              <a:off x="5587206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8" y="109"/>
                  </a:moveTo>
                  <a:cubicBezTo>
                    <a:pt x="0" y="170"/>
                    <a:pt x="9" y="226"/>
                    <a:pt x="35" y="235"/>
                  </a:cubicBezTo>
                  <a:cubicBezTo>
                    <a:pt x="61" y="239"/>
                    <a:pt x="52" y="183"/>
                    <a:pt x="70" y="122"/>
                  </a:cubicBezTo>
                  <a:cubicBezTo>
                    <a:pt x="87" y="57"/>
                    <a:pt x="122" y="14"/>
                    <a:pt x="96" y="9"/>
                  </a:cubicBezTo>
                  <a:cubicBezTo>
                    <a:pt x="65" y="1"/>
                    <a:pt x="31" y="44"/>
                    <a:pt x="18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Google Shape;298;p19">
              <a:extLst>
                <a:ext uri="{FF2B5EF4-FFF2-40B4-BE49-F238E27FC236}">
                  <a16:creationId xmlns:a16="http://schemas.microsoft.com/office/drawing/2014/main" id="{3B8CC303-8EE5-467D-BF71-219D79DE14F8}"/>
                </a:ext>
              </a:extLst>
            </p:cNvPr>
            <p:cNvSpPr/>
            <p:nvPr/>
          </p:nvSpPr>
          <p:spPr>
            <a:xfrm>
              <a:off x="5233633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05" y="109"/>
                  </a:moveTo>
                  <a:cubicBezTo>
                    <a:pt x="122" y="170"/>
                    <a:pt x="113" y="226"/>
                    <a:pt x="87" y="235"/>
                  </a:cubicBezTo>
                  <a:cubicBezTo>
                    <a:pt x="61" y="239"/>
                    <a:pt x="66" y="183"/>
                    <a:pt x="53" y="122"/>
                  </a:cubicBezTo>
                  <a:cubicBezTo>
                    <a:pt x="35" y="57"/>
                    <a:pt x="1" y="14"/>
                    <a:pt x="27" y="9"/>
                  </a:cubicBezTo>
                  <a:cubicBezTo>
                    <a:pt x="53" y="1"/>
                    <a:pt x="87" y="44"/>
                    <a:pt x="105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Google Shape;299;p19">
              <a:extLst>
                <a:ext uri="{FF2B5EF4-FFF2-40B4-BE49-F238E27FC236}">
                  <a16:creationId xmlns:a16="http://schemas.microsoft.com/office/drawing/2014/main" id="{409EFB88-9CD1-42E5-BB6D-9CBFF16F35F6}"/>
                </a:ext>
              </a:extLst>
            </p:cNvPr>
            <p:cNvSpPr/>
            <p:nvPr/>
          </p:nvSpPr>
          <p:spPr>
            <a:xfrm>
              <a:off x="5488398" y="3059427"/>
              <a:ext cx="66584" cy="21008"/>
            </a:xfrm>
            <a:custGeom>
              <a:avLst/>
              <a:gdLst/>
              <a:ahLst/>
              <a:cxnLst/>
              <a:rect l="l" t="t" r="r" b="b"/>
              <a:pathLst>
                <a:path w="374" h="118" extrusionOk="0">
                  <a:moveTo>
                    <a:pt x="0" y="57"/>
                  </a:moveTo>
                  <a:cubicBezTo>
                    <a:pt x="0" y="92"/>
                    <a:pt x="83" y="118"/>
                    <a:pt x="187" y="118"/>
                  </a:cubicBezTo>
                  <a:cubicBezTo>
                    <a:pt x="291" y="118"/>
                    <a:pt x="373" y="92"/>
                    <a:pt x="373" y="57"/>
                  </a:cubicBezTo>
                  <a:cubicBezTo>
                    <a:pt x="373" y="27"/>
                    <a:pt x="291" y="1"/>
                    <a:pt x="187" y="1"/>
                  </a:cubicBezTo>
                  <a:cubicBezTo>
                    <a:pt x="83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Google Shape;300;p19">
              <a:extLst>
                <a:ext uri="{FF2B5EF4-FFF2-40B4-BE49-F238E27FC236}">
                  <a16:creationId xmlns:a16="http://schemas.microsoft.com/office/drawing/2014/main" id="{5BD62220-2120-41B3-8DE7-D25D98B9DFDF}"/>
                </a:ext>
              </a:extLst>
            </p:cNvPr>
            <p:cNvSpPr/>
            <p:nvPr/>
          </p:nvSpPr>
          <p:spPr>
            <a:xfrm>
              <a:off x="5283126" y="3059427"/>
              <a:ext cx="67296" cy="21008"/>
            </a:xfrm>
            <a:custGeom>
              <a:avLst/>
              <a:gdLst/>
              <a:ahLst/>
              <a:cxnLst/>
              <a:rect l="l" t="t" r="r" b="b"/>
              <a:pathLst>
                <a:path w="378" h="118" extrusionOk="0">
                  <a:moveTo>
                    <a:pt x="0" y="57"/>
                  </a:moveTo>
                  <a:cubicBezTo>
                    <a:pt x="0" y="92"/>
                    <a:pt x="87" y="118"/>
                    <a:pt x="187" y="118"/>
                  </a:cubicBezTo>
                  <a:cubicBezTo>
                    <a:pt x="291" y="118"/>
                    <a:pt x="377" y="92"/>
                    <a:pt x="377" y="57"/>
                  </a:cubicBezTo>
                  <a:cubicBezTo>
                    <a:pt x="377" y="27"/>
                    <a:pt x="291" y="1"/>
                    <a:pt x="187" y="1"/>
                  </a:cubicBezTo>
                  <a:cubicBezTo>
                    <a:pt x="87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Google Shape;301;p19">
              <a:extLst>
                <a:ext uri="{FF2B5EF4-FFF2-40B4-BE49-F238E27FC236}">
                  <a16:creationId xmlns:a16="http://schemas.microsoft.com/office/drawing/2014/main" id="{E0CBD97B-4EBA-4834-B263-A2C8D8A640FA}"/>
                </a:ext>
              </a:extLst>
            </p:cNvPr>
            <p:cNvSpPr/>
            <p:nvPr/>
          </p:nvSpPr>
          <p:spPr>
            <a:xfrm>
              <a:off x="5385673" y="3118889"/>
              <a:ext cx="76554" cy="40236"/>
            </a:xfrm>
            <a:custGeom>
              <a:avLst/>
              <a:gdLst/>
              <a:ahLst/>
              <a:cxnLst/>
              <a:rect l="l" t="t" r="r" b="b"/>
              <a:pathLst>
                <a:path w="430" h="226" extrusionOk="0">
                  <a:moveTo>
                    <a:pt x="1" y="26"/>
                  </a:moveTo>
                  <a:cubicBezTo>
                    <a:pt x="5" y="57"/>
                    <a:pt x="18" y="109"/>
                    <a:pt x="53" y="152"/>
                  </a:cubicBezTo>
                  <a:cubicBezTo>
                    <a:pt x="79" y="183"/>
                    <a:pt x="118" y="213"/>
                    <a:pt x="183" y="217"/>
                  </a:cubicBezTo>
                  <a:cubicBezTo>
                    <a:pt x="257" y="226"/>
                    <a:pt x="309" y="209"/>
                    <a:pt x="343" y="183"/>
                  </a:cubicBezTo>
                  <a:cubicBezTo>
                    <a:pt x="395" y="148"/>
                    <a:pt x="417" y="100"/>
                    <a:pt x="430" y="70"/>
                  </a:cubicBezTo>
                  <a:cubicBezTo>
                    <a:pt x="430" y="57"/>
                    <a:pt x="421" y="44"/>
                    <a:pt x="408" y="39"/>
                  </a:cubicBezTo>
                  <a:lnTo>
                    <a:pt x="27" y="0"/>
                  </a:lnTo>
                  <a:cubicBezTo>
                    <a:pt x="14" y="0"/>
                    <a:pt x="1" y="13"/>
                    <a:pt x="1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Google Shape;302;p19">
              <a:extLst>
                <a:ext uri="{FF2B5EF4-FFF2-40B4-BE49-F238E27FC236}">
                  <a16:creationId xmlns:a16="http://schemas.microsoft.com/office/drawing/2014/main" id="{18C554B7-1AA8-4D2C-9B15-1DF2C41AF443}"/>
                </a:ext>
              </a:extLst>
            </p:cNvPr>
            <p:cNvSpPr/>
            <p:nvPr/>
          </p:nvSpPr>
          <p:spPr>
            <a:xfrm>
              <a:off x="5225087" y="2843299"/>
              <a:ext cx="397725" cy="150796"/>
            </a:xfrm>
            <a:custGeom>
              <a:avLst/>
              <a:gdLst/>
              <a:ahLst/>
              <a:cxnLst/>
              <a:rect l="l" t="t" r="r" b="b"/>
              <a:pathLst>
                <a:path w="2234" h="847" extrusionOk="0">
                  <a:moveTo>
                    <a:pt x="1479" y="282"/>
                  </a:moveTo>
                  <a:cubicBezTo>
                    <a:pt x="1479" y="282"/>
                    <a:pt x="1943" y="495"/>
                    <a:pt x="2060" y="833"/>
                  </a:cubicBezTo>
                  <a:cubicBezTo>
                    <a:pt x="2060" y="833"/>
                    <a:pt x="2234" y="677"/>
                    <a:pt x="2078" y="339"/>
                  </a:cubicBezTo>
                  <a:cubicBezTo>
                    <a:pt x="1922" y="1"/>
                    <a:pt x="1120" y="27"/>
                    <a:pt x="794" y="57"/>
                  </a:cubicBezTo>
                  <a:cubicBezTo>
                    <a:pt x="469" y="92"/>
                    <a:pt x="1" y="170"/>
                    <a:pt x="114" y="846"/>
                  </a:cubicBezTo>
                  <a:cubicBezTo>
                    <a:pt x="114" y="846"/>
                    <a:pt x="673" y="386"/>
                    <a:pt x="1479" y="282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Google Shape;303;p19">
              <a:extLst>
                <a:ext uri="{FF2B5EF4-FFF2-40B4-BE49-F238E27FC236}">
                  <a16:creationId xmlns:a16="http://schemas.microsoft.com/office/drawing/2014/main" id="{C15287C0-3DCE-4A13-9A1D-1C17365D34E8}"/>
                </a:ext>
              </a:extLst>
            </p:cNvPr>
            <p:cNvSpPr/>
            <p:nvPr/>
          </p:nvSpPr>
          <p:spPr>
            <a:xfrm>
              <a:off x="5421992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30" y="1"/>
                  </a:moveTo>
                  <a:cubicBezTo>
                    <a:pt x="230" y="1"/>
                    <a:pt x="382" y="44"/>
                    <a:pt x="451" y="105"/>
                  </a:cubicBezTo>
                  <a:cubicBezTo>
                    <a:pt x="516" y="166"/>
                    <a:pt x="243" y="460"/>
                    <a:pt x="243" y="460"/>
                  </a:cubicBezTo>
                  <a:lnTo>
                    <a:pt x="1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Google Shape;304;p19">
              <a:extLst>
                <a:ext uri="{FF2B5EF4-FFF2-40B4-BE49-F238E27FC236}">
                  <a16:creationId xmlns:a16="http://schemas.microsoft.com/office/drawing/2014/main" id="{BE26C4AC-93B8-4A15-9004-4FFD11658BF0}"/>
                </a:ext>
              </a:extLst>
            </p:cNvPr>
            <p:cNvSpPr/>
            <p:nvPr/>
          </p:nvSpPr>
          <p:spPr>
            <a:xfrm>
              <a:off x="5331729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86" y="1"/>
                  </a:moveTo>
                  <a:cubicBezTo>
                    <a:pt x="286" y="1"/>
                    <a:pt x="135" y="44"/>
                    <a:pt x="65" y="105"/>
                  </a:cubicBezTo>
                  <a:cubicBezTo>
                    <a:pt x="0" y="166"/>
                    <a:pt x="273" y="460"/>
                    <a:pt x="273" y="460"/>
                  </a:cubicBezTo>
                  <a:lnTo>
                    <a:pt x="516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2" name="Google Shape;305;p19">
              <a:extLst>
                <a:ext uri="{FF2B5EF4-FFF2-40B4-BE49-F238E27FC236}">
                  <a16:creationId xmlns:a16="http://schemas.microsoft.com/office/drawing/2014/main" id="{A9E18866-1951-4D01-8F85-6D8D5E1B301A}"/>
                </a:ext>
              </a:extLst>
            </p:cNvPr>
            <p:cNvSpPr/>
            <p:nvPr/>
          </p:nvSpPr>
          <p:spPr>
            <a:xfrm>
              <a:off x="5627263" y="3427592"/>
              <a:ext cx="30266" cy="179281"/>
            </a:xfrm>
            <a:custGeom>
              <a:avLst/>
              <a:gdLst/>
              <a:ahLst/>
              <a:cxnLst/>
              <a:rect l="l" t="t" r="r" b="b"/>
              <a:pathLst>
                <a:path w="170" h="1007" extrusionOk="0">
                  <a:moveTo>
                    <a:pt x="40" y="1"/>
                  </a:moveTo>
                  <a:lnTo>
                    <a:pt x="170" y="1007"/>
                  </a:lnTo>
                  <a:lnTo>
                    <a:pt x="1" y="751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Google Shape;306;p19">
              <a:extLst>
                <a:ext uri="{FF2B5EF4-FFF2-40B4-BE49-F238E27FC236}">
                  <a16:creationId xmlns:a16="http://schemas.microsoft.com/office/drawing/2014/main" id="{3335DCC5-1435-4F3C-B4E1-C2EBEA8AD90B}"/>
                </a:ext>
              </a:extLst>
            </p:cNvPr>
            <p:cNvSpPr/>
            <p:nvPr/>
          </p:nvSpPr>
          <p:spPr>
            <a:xfrm>
              <a:off x="5781617" y="3144347"/>
              <a:ext cx="120706" cy="173050"/>
            </a:xfrm>
            <a:custGeom>
              <a:avLst/>
              <a:gdLst/>
              <a:ahLst/>
              <a:cxnLst/>
              <a:rect l="l" t="t" r="r" b="b"/>
              <a:pathLst>
                <a:path w="678" h="972" extrusionOk="0">
                  <a:moveTo>
                    <a:pt x="677" y="764"/>
                  </a:moveTo>
                  <a:cubicBezTo>
                    <a:pt x="677" y="764"/>
                    <a:pt x="404" y="0"/>
                    <a:pt x="205" y="87"/>
                  </a:cubicBezTo>
                  <a:cubicBezTo>
                    <a:pt x="1" y="178"/>
                    <a:pt x="296" y="972"/>
                    <a:pt x="296" y="97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4" name="Google Shape;307;p19">
              <a:extLst>
                <a:ext uri="{FF2B5EF4-FFF2-40B4-BE49-F238E27FC236}">
                  <a16:creationId xmlns:a16="http://schemas.microsoft.com/office/drawing/2014/main" id="{90B7F1BB-342F-4503-A52D-9F65C2FE0925}"/>
                </a:ext>
              </a:extLst>
            </p:cNvPr>
            <p:cNvSpPr/>
            <p:nvPr/>
          </p:nvSpPr>
          <p:spPr>
            <a:xfrm>
              <a:off x="5758473" y="3191347"/>
              <a:ext cx="146165" cy="157739"/>
            </a:xfrm>
            <a:custGeom>
              <a:avLst/>
              <a:gdLst/>
              <a:ahLst/>
              <a:cxnLst/>
              <a:rect l="l" t="t" r="r" b="b"/>
              <a:pathLst>
                <a:path w="821" h="886" extrusionOk="0">
                  <a:moveTo>
                    <a:pt x="573" y="885"/>
                  </a:moveTo>
                  <a:cubicBezTo>
                    <a:pt x="573" y="885"/>
                    <a:pt x="820" y="543"/>
                    <a:pt x="803" y="482"/>
                  </a:cubicBezTo>
                  <a:cubicBezTo>
                    <a:pt x="790" y="426"/>
                    <a:pt x="742" y="426"/>
                    <a:pt x="729" y="378"/>
                  </a:cubicBezTo>
                  <a:cubicBezTo>
                    <a:pt x="712" y="330"/>
                    <a:pt x="643" y="322"/>
                    <a:pt x="604" y="261"/>
                  </a:cubicBezTo>
                  <a:cubicBezTo>
                    <a:pt x="565" y="200"/>
                    <a:pt x="426" y="122"/>
                    <a:pt x="391" y="92"/>
                  </a:cubicBezTo>
                  <a:cubicBezTo>
                    <a:pt x="356" y="62"/>
                    <a:pt x="400" y="1"/>
                    <a:pt x="400" y="1"/>
                  </a:cubicBezTo>
                  <a:lnTo>
                    <a:pt x="326" y="105"/>
                  </a:lnTo>
                  <a:cubicBezTo>
                    <a:pt x="326" y="105"/>
                    <a:pt x="265" y="300"/>
                    <a:pt x="252" y="352"/>
                  </a:cubicBezTo>
                  <a:cubicBezTo>
                    <a:pt x="235" y="400"/>
                    <a:pt x="213" y="374"/>
                    <a:pt x="196" y="317"/>
                  </a:cubicBezTo>
                  <a:cubicBezTo>
                    <a:pt x="183" y="261"/>
                    <a:pt x="83" y="179"/>
                    <a:pt x="40" y="179"/>
                  </a:cubicBezTo>
                  <a:cubicBezTo>
                    <a:pt x="1" y="183"/>
                    <a:pt x="1" y="248"/>
                    <a:pt x="57" y="317"/>
                  </a:cubicBezTo>
                  <a:cubicBezTo>
                    <a:pt x="118" y="387"/>
                    <a:pt x="148" y="595"/>
                    <a:pt x="174" y="643"/>
                  </a:cubicBezTo>
                  <a:cubicBezTo>
                    <a:pt x="196" y="695"/>
                    <a:pt x="265" y="868"/>
                    <a:pt x="265" y="868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Google Shape;308;p19">
              <a:extLst>
                <a:ext uri="{FF2B5EF4-FFF2-40B4-BE49-F238E27FC236}">
                  <a16:creationId xmlns:a16="http://schemas.microsoft.com/office/drawing/2014/main" id="{17EE1A40-6414-4E21-8638-9B4513D6E713}"/>
                </a:ext>
              </a:extLst>
            </p:cNvPr>
            <p:cNvSpPr/>
            <p:nvPr/>
          </p:nvSpPr>
          <p:spPr>
            <a:xfrm>
              <a:off x="5697586" y="3323445"/>
              <a:ext cx="163790" cy="340581"/>
            </a:xfrm>
            <a:custGeom>
              <a:avLst/>
              <a:gdLst/>
              <a:ahLst/>
              <a:cxnLst/>
              <a:rect l="l" t="t" r="r" b="b"/>
              <a:pathLst>
                <a:path w="920" h="1913" extrusionOk="0">
                  <a:moveTo>
                    <a:pt x="156" y="1847"/>
                  </a:moveTo>
                  <a:cubicBezTo>
                    <a:pt x="156" y="1847"/>
                    <a:pt x="469" y="1912"/>
                    <a:pt x="560" y="1743"/>
                  </a:cubicBezTo>
                  <a:cubicBezTo>
                    <a:pt x="724" y="1435"/>
                    <a:pt x="920" y="156"/>
                    <a:pt x="920" y="156"/>
                  </a:cubicBezTo>
                  <a:cubicBezTo>
                    <a:pt x="881" y="117"/>
                    <a:pt x="798" y="52"/>
                    <a:pt x="677" y="22"/>
                  </a:cubicBezTo>
                  <a:cubicBezTo>
                    <a:pt x="577" y="0"/>
                    <a:pt x="490" y="5"/>
                    <a:pt x="443" y="13"/>
                  </a:cubicBezTo>
                  <a:cubicBezTo>
                    <a:pt x="295" y="547"/>
                    <a:pt x="148" y="1076"/>
                    <a:pt x="0" y="16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Google Shape;309;p19">
              <a:extLst>
                <a:ext uri="{FF2B5EF4-FFF2-40B4-BE49-F238E27FC236}">
                  <a16:creationId xmlns:a16="http://schemas.microsoft.com/office/drawing/2014/main" id="{34246026-BF77-437D-8364-F69137CAED46}"/>
                </a:ext>
              </a:extLst>
            </p:cNvPr>
            <p:cNvSpPr/>
            <p:nvPr/>
          </p:nvSpPr>
          <p:spPr>
            <a:xfrm>
              <a:off x="5763102" y="3323445"/>
              <a:ext cx="98274" cy="68009"/>
            </a:xfrm>
            <a:custGeom>
              <a:avLst/>
              <a:gdLst/>
              <a:ahLst/>
              <a:cxnLst/>
              <a:rect l="l" t="t" r="r" b="b"/>
              <a:pathLst>
                <a:path w="552" h="382" extrusionOk="0">
                  <a:moveTo>
                    <a:pt x="504" y="373"/>
                  </a:moveTo>
                  <a:cubicBezTo>
                    <a:pt x="504" y="373"/>
                    <a:pt x="504" y="373"/>
                    <a:pt x="504" y="378"/>
                  </a:cubicBezTo>
                  <a:cubicBezTo>
                    <a:pt x="508" y="378"/>
                    <a:pt x="513" y="378"/>
                    <a:pt x="517" y="382"/>
                  </a:cubicBezTo>
                  <a:cubicBezTo>
                    <a:pt x="539" y="243"/>
                    <a:pt x="552" y="156"/>
                    <a:pt x="552" y="156"/>
                  </a:cubicBezTo>
                  <a:cubicBezTo>
                    <a:pt x="513" y="117"/>
                    <a:pt x="430" y="52"/>
                    <a:pt x="309" y="22"/>
                  </a:cubicBezTo>
                  <a:cubicBezTo>
                    <a:pt x="209" y="0"/>
                    <a:pt x="122" y="5"/>
                    <a:pt x="75" y="13"/>
                  </a:cubicBezTo>
                  <a:cubicBezTo>
                    <a:pt x="49" y="104"/>
                    <a:pt x="27" y="191"/>
                    <a:pt x="1" y="278"/>
                  </a:cubicBezTo>
                  <a:cubicBezTo>
                    <a:pt x="5" y="278"/>
                    <a:pt x="10" y="282"/>
                    <a:pt x="14" y="282"/>
                  </a:cubicBezTo>
                  <a:lnTo>
                    <a:pt x="27" y="230"/>
                  </a:lnTo>
                  <a:cubicBezTo>
                    <a:pt x="75" y="221"/>
                    <a:pt x="161" y="217"/>
                    <a:pt x="261" y="239"/>
                  </a:cubicBezTo>
                  <a:cubicBezTo>
                    <a:pt x="382" y="269"/>
                    <a:pt x="465" y="334"/>
                    <a:pt x="504" y="373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Google Shape;310;p19">
              <a:extLst>
                <a:ext uri="{FF2B5EF4-FFF2-40B4-BE49-F238E27FC236}">
                  <a16:creationId xmlns:a16="http://schemas.microsoft.com/office/drawing/2014/main" id="{E08D7BB6-DD7D-4765-81D0-F712C47A0DA1}"/>
                </a:ext>
              </a:extLst>
            </p:cNvPr>
            <p:cNvSpPr/>
            <p:nvPr/>
          </p:nvSpPr>
          <p:spPr>
            <a:xfrm>
              <a:off x="4847658" y="3259354"/>
              <a:ext cx="94357" cy="160766"/>
            </a:xfrm>
            <a:custGeom>
              <a:avLst/>
              <a:gdLst/>
              <a:ahLst/>
              <a:cxnLst/>
              <a:rect l="l" t="t" r="r" b="b"/>
              <a:pathLst>
                <a:path w="530" h="903" extrusionOk="0">
                  <a:moveTo>
                    <a:pt x="296" y="217"/>
                  </a:moveTo>
                  <a:cubicBezTo>
                    <a:pt x="313" y="278"/>
                    <a:pt x="309" y="313"/>
                    <a:pt x="270" y="274"/>
                  </a:cubicBezTo>
                  <a:cubicBezTo>
                    <a:pt x="239" y="252"/>
                    <a:pt x="152" y="178"/>
                    <a:pt x="105" y="135"/>
                  </a:cubicBezTo>
                  <a:lnTo>
                    <a:pt x="1" y="759"/>
                  </a:lnTo>
                  <a:cubicBezTo>
                    <a:pt x="57" y="820"/>
                    <a:pt x="278" y="902"/>
                    <a:pt x="278" y="902"/>
                  </a:cubicBezTo>
                  <a:lnTo>
                    <a:pt x="530" y="720"/>
                  </a:lnTo>
                  <a:cubicBezTo>
                    <a:pt x="530" y="720"/>
                    <a:pt x="495" y="534"/>
                    <a:pt x="491" y="482"/>
                  </a:cubicBezTo>
                  <a:cubicBezTo>
                    <a:pt x="482" y="430"/>
                    <a:pt x="400" y="235"/>
                    <a:pt x="413" y="144"/>
                  </a:cubicBezTo>
                  <a:cubicBezTo>
                    <a:pt x="426" y="57"/>
                    <a:pt x="391" y="1"/>
                    <a:pt x="352" y="18"/>
                  </a:cubicBezTo>
                  <a:cubicBezTo>
                    <a:pt x="317" y="40"/>
                    <a:pt x="278" y="161"/>
                    <a:pt x="296" y="217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Google Shape;311;p19">
              <a:extLst>
                <a:ext uri="{FF2B5EF4-FFF2-40B4-BE49-F238E27FC236}">
                  <a16:creationId xmlns:a16="http://schemas.microsoft.com/office/drawing/2014/main" id="{1B040200-AA21-4639-A4AB-D225A694DC2E}"/>
                </a:ext>
              </a:extLst>
            </p:cNvPr>
            <p:cNvSpPr/>
            <p:nvPr/>
          </p:nvSpPr>
          <p:spPr>
            <a:xfrm>
              <a:off x="4891632" y="3363501"/>
              <a:ext cx="289659" cy="284322"/>
            </a:xfrm>
            <a:custGeom>
              <a:avLst/>
              <a:gdLst/>
              <a:ahLst/>
              <a:cxnLst/>
              <a:rect l="l" t="t" r="r" b="b"/>
              <a:pathLst>
                <a:path w="1627" h="1597" extrusionOk="0">
                  <a:moveTo>
                    <a:pt x="1627" y="1254"/>
                  </a:moveTo>
                  <a:cubicBezTo>
                    <a:pt x="1627" y="1254"/>
                    <a:pt x="1319" y="1596"/>
                    <a:pt x="1154" y="1505"/>
                  </a:cubicBezTo>
                  <a:cubicBezTo>
                    <a:pt x="846" y="1341"/>
                    <a:pt x="1" y="382"/>
                    <a:pt x="1" y="382"/>
                  </a:cubicBezTo>
                  <a:cubicBezTo>
                    <a:pt x="14" y="326"/>
                    <a:pt x="53" y="231"/>
                    <a:pt x="144" y="140"/>
                  </a:cubicBezTo>
                  <a:cubicBezTo>
                    <a:pt x="218" y="62"/>
                    <a:pt x="296" y="23"/>
                    <a:pt x="343" y="1"/>
                  </a:cubicBezTo>
                  <a:cubicBezTo>
                    <a:pt x="751" y="361"/>
                    <a:pt x="1154" y="721"/>
                    <a:pt x="1562" y="10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Google Shape;312;p19">
              <a:extLst>
                <a:ext uri="{FF2B5EF4-FFF2-40B4-BE49-F238E27FC236}">
                  <a16:creationId xmlns:a16="http://schemas.microsoft.com/office/drawing/2014/main" id="{16AFCD5F-7981-40A2-A366-7A6A31D1A51E}"/>
                </a:ext>
              </a:extLst>
            </p:cNvPr>
            <p:cNvSpPr/>
            <p:nvPr/>
          </p:nvSpPr>
          <p:spPr>
            <a:xfrm>
              <a:off x="4891632" y="3363501"/>
              <a:ext cx="88304" cy="92044"/>
            </a:xfrm>
            <a:custGeom>
              <a:avLst/>
              <a:gdLst/>
              <a:ahLst/>
              <a:cxnLst/>
              <a:rect l="l" t="t" r="r" b="b"/>
              <a:pathLst>
                <a:path w="496" h="517" extrusionOk="0">
                  <a:moveTo>
                    <a:pt x="131" y="512"/>
                  </a:moveTo>
                  <a:cubicBezTo>
                    <a:pt x="118" y="499"/>
                    <a:pt x="109" y="486"/>
                    <a:pt x="109" y="486"/>
                  </a:cubicBezTo>
                  <a:cubicBezTo>
                    <a:pt x="122" y="434"/>
                    <a:pt x="161" y="339"/>
                    <a:pt x="252" y="244"/>
                  </a:cubicBezTo>
                  <a:cubicBezTo>
                    <a:pt x="326" y="170"/>
                    <a:pt x="404" y="131"/>
                    <a:pt x="452" y="109"/>
                  </a:cubicBezTo>
                  <a:lnTo>
                    <a:pt x="491" y="144"/>
                  </a:lnTo>
                  <a:cubicBezTo>
                    <a:pt x="491" y="144"/>
                    <a:pt x="495" y="140"/>
                    <a:pt x="495" y="140"/>
                  </a:cubicBezTo>
                  <a:lnTo>
                    <a:pt x="343" y="1"/>
                  </a:lnTo>
                  <a:cubicBezTo>
                    <a:pt x="296" y="23"/>
                    <a:pt x="218" y="62"/>
                    <a:pt x="144" y="140"/>
                  </a:cubicBezTo>
                  <a:cubicBezTo>
                    <a:pt x="53" y="231"/>
                    <a:pt x="14" y="326"/>
                    <a:pt x="1" y="378"/>
                  </a:cubicBezTo>
                  <a:cubicBezTo>
                    <a:pt x="1" y="378"/>
                    <a:pt x="49" y="434"/>
                    <a:pt x="122" y="517"/>
                  </a:cubicBezTo>
                  <a:cubicBezTo>
                    <a:pt x="127" y="517"/>
                    <a:pt x="127" y="517"/>
                    <a:pt x="131" y="512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Google Shape;313;p19">
              <a:extLst>
                <a:ext uri="{FF2B5EF4-FFF2-40B4-BE49-F238E27FC236}">
                  <a16:creationId xmlns:a16="http://schemas.microsoft.com/office/drawing/2014/main" id="{7841F7C2-6959-4256-A17D-97D1DC3A391C}"/>
                </a:ext>
              </a:extLst>
            </p:cNvPr>
            <p:cNvSpPr/>
            <p:nvPr/>
          </p:nvSpPr>
          <p:spPr>
            <a:xfrm>
              <a:off x="4796029" y="3239237"/>
              <a:ext cx="95781" cy="165395"/>
            </a:xfrm>
            <a:custGeom>
              <a:avLst/>
              <a:gdLst/>
              <a:ahLst/>
              <a:cxnLst/>
              <a:rect l="l" t="t" r="r" b="b"/>
              <a:pathLst>
                <a:path w="538" h="929" extrusionOk="0">
                  <a:moveTo>
                    <a:pt x="373" y="929"/>
                  </a:moveTo>
                  <a:cubicBezTo>
                    <a:pt x="373" y="929"/>
                    <a:pt x="109" y="786"/>
                    <a:pt x="78" y="694"/>
                  </a:cubicBezTo>
                  <a:cubicBezTo>
                    <a:pt x="44" y="603"/>
                    <a:pt x="109" y="599"/>
                    <a:pt x="109" y="599"/>
                  </a:cubicBezTo>
                  <a:cubicBezTo>
                    <a:pt x="109" y="599"/>
                    <a:pt x="9" y="482"/>
                    <a:pt x="9" y="434"/>
                  </a:cubicBezTo>
                  <a:cubicBezTo>
                    <a:pt x="0" y="339"/>
                    <a:pt x="48" y="326"/>
                    <a:pt x="48" y="326"/>
                  </a:cubicBezTo>
                  <a:cubicBezTo>
                    <a:pt x="48" y="326"/>
                    <a:pt x="9" y="278"/>
                    <a:pt x="31" y="192"/>
                  </a:cubicBezTo>
                  <a:cubicBezTo>
                    <a:pt x="52" y="105"/>
                    <a:pt x="87" y="87"/>
                    <a:pt x="117" y="109"/>
                  </a:cubicBezTo>
                  <a:cubicBezTo>
                    <a:pt x="143" y="131"/>
                    <a:pt x="161" y="244"/>
                    <a:pt x="286" y="361"/>
                  </a:cubicBezTo>
                  <a:cubicBezTo>
                    <a:pt x="286" y="361"/>
                    <a:pt x="195" y="209"/>
                    <a:pt x="200" y="109"/>
                  </a:cubicBezTo>
                  <a:cubicBezTo>
                    <a:pt x="204" y="9"/>
                    <a:pt x="265" y="1"/>
                    <a:pt x="295" y="40"/>
                  </a:cubicBezTo>
                  <a:cubicBezTo>
                    <a:pt x="325" y="83"/>
                    <a:pt x="273" y="96"/>
                    <a:pt x="538" y="369"/>
                  </a:cubicBezTo>
                  <a:lnTo>
                    <a:pt x="503" y="907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Google Shape;314;p19">
              <a:extLst>
                <a:ext uri="{FF2B5EF4-FFF2-40B4-BE49-F238E27FC236}">
                  <a16:creationId xmlns:a16="http://schemas.microsoft.com/office/drawing/2014/main" id="{50F961A8-5053-47C0-B4C0-C52327B89262}"/>
                </a:ext>
              </a:extLst>
            </p:cNvPr>
            <p:cNvSpPr/>
            <p:nvPr/>
          </p:nvSpPr>
          <p:spPr>
            <a:xfrm>
              <a:off x="5792477" y="3054086"/>
              <a:ext cx="124445" cy="232514"/>
            </a:xfrm>
            <a:custGeom>
              <a:avLst/>
              <a:gdLst/>
              <a:ahLst/>
              <a:cxnLst/>
              <a:rect l="l" t="t" r="r" b="b"/>
              <a:pathLst>
                <a:path w="699" h="1306" extrusionOk="0">
                  <a:moveTo>
                    <a:pt x="699" y="1227"/>
                  </a:moveTo>
                  <a:cubicBezTo>
                    <a:pt x="699" y="1271"/>
                    <a:pt x="660" y="1305"/>
                    <a:pt x="616" y="1305"/>
                  </a:cubicBezTo>
                  <a:lnTo>
                    <a:pt x="83" y="1305"/>
                  </a:lnTo>
                  <a:cubicBezTo>
                    <a:pt x="40" y="1305"/>
                    <a:pt x="1" y="1271"/>
                    <a:pt x="1" y="1227"/>
                  </a:cubicBezTo>
                  <a:lnTo>
                    <a:pt x="1" y="78"/>
                  </a:lnTo>
                  <a:cubicBezTo>
                    <a:pt x="1" y="35"/>
                    <a:pt x="40" y="0"/>
                    <a:pt x="83" y="0"/>
                  </a:cubicBezTo>
                  <a:lnTo>
                    <a:pt x="616" y="0"/>
                  </a:lnTo>
                  <a:cubicBezTo>
                    <a:pt x="660" y="0"/>
                    <a:pt x="699" y="35"/>
                    <a:pt x="699" y="78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Google Shape;315;p19">
              <a:extLst>
                <a:ext uri="{FF2B5EF4-FFF2-40B4-BE49-F238E27FC236}">
                  <a16:creationId xmlns:a16="http://schemas.microsoft.com/office/drawing/2014/main" id="{6577BAE0-D58B-4C98-A6D9-727FD6D096C6}"/>
                </a:ext>
              </a:extLst>
            </p:cNvPr>
            <p:cNvSpPr/>
            <p:nvPr/>
          </p:nvSpPr>
          <p:spPr>
            <a:xfrm>
              <a:off x="5798709" y="3068685"/>
              <a:ext cx="112160" cy="203138"/>
            </a:xfrm>
            <a:custGeom>
              <a:avLst/>
              <a:gdLst/>
              <a:ahLst/>
              <a:cxnLst/>
              <a:rect l="l" t="t" r="r" b="b"/>
              <a:pathLst>
                <a:path w="630" h="1141" extrusionOk="0">
                  <a:moveTo>
                    <a:pt x="629" y="1141"/>
                  </a:moveTo>
                  <a:lnTo>
                    <a:pt x="0" y="114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74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Google Shape;316;p19">
              <a:extLst>
                <a:ext uri="{FF2B5EF4-FFF2-40B4-BE49-F238E27FC236}">
                  <a16:creationId xmlns:a16="http://schemas.microsoft.com/office/drawing/2014/main" id="{18AF1BA4-A8BF-4B08-BC93-E0EF44E9CF07}"/>
                </a:ext>
              </a:extLst>
            </p:cNvPr>
            <p:cNvSpPr/>
            <p:nvPr/>
          </p:nvSpPr>
          <p:spPr>
            <a:xfrm>
              <a:off x="5798709" y="3074025"/>
              <a:ext cx="112160" cy="192456"/>
            </a:xfrm>
            <a:custGeom>
              <a:avLst/>
              <a:gdLst/>
              <a:ahLst/>
              <a:cxnLst/>
              <a:rect l="l" t="t" r="r" b="b"/>
              <a:pathLst>
                <a:path w="630" h="1081" extrusionOk="0">
                  <a:moveTo>
                    <a:pt x="629" y="1081"/>
                  </a:moveTo>
                  <a:lnTo>
                    <a:pt x="0" y="108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Google Shape;317;p19">
              <a:extLst>
                <a:ext uri="{FF2B5EF4-FFF2-40B4-BE49-F238E27FC236}">
                  <a16:creationId xmlns:a16="http://schemas.microsoft.com/office/drawing/2014/main" id="{BB32124B-6AC7-4C28-952A-C150B408359D}"/>
                </a:ext>
              </a:extLst>
            </p:cNvPr>
            <p:cNvSpPr/>
            <p:nvPr/>
          </p:nvSpPr>
          <p:spPr>
            <a:xfrm>
              <a:off x="6216195" y="1340375"/>
              <a:ext cx="1733146" cy="3266230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Google Shape;318;p19">
              <a:extLst>
                <a:ext uri="{FF2B5EF4-FFF2-40B4-BE49-F238E27FC236}">
                  <a16:creationId xmlns:a16="http://schemas.microsoft.com/office/drawing/2014/main" id="{C8602B68-A9D1-4256-95F1-E3B2FCAADFF0}"/>
                </a:ext>
              </a:extLst>
            </p:cNvPr>
            <p:cNvSpPr/>
            <p:nvPr/>
          </p:nvSpPr>
          <p:spPr>
            <a:xfrm>
              <a:off x="6301117" y="1626112"/>
              <a:ext cx="1563303" cy="2695628"/>
            </a:xfrm>
            <a:custGeom>
              <a:avLst/>
              <a:gdLst/>
              <a:ahLst/>
              <a:cxnLst/>
              <a:rect l="l" t="t" r="r" b="b"/>
              <a:pathLst>
                <a:path w="8781" h="15141" extrusionOk="0">
                  <a:moveTo>
                    <a:pt x="8781" y="15140"/>
                  </a:moveTo>
                  <a:lnTo>
                    <a:pt x="1" y="15140"/>
                  </a:lnTo>
                  <a:lnTo>
                    <a:pt x="1" y="0"/>
                  </a:lnTo>
                  <a:lnTo>
                    <a:pt x="8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Google Shape;319;p19">
              <a:extLst>
                <a:ext uri="{FF2B5EF4-FFF2-40B4-BE49-F238E27FC236}">
                  <a16:creationId xmlns:a16="http://schemas.microsoft.com/office/drawing/2014/main" id="{02291124-82CA-4602-BE86-2C54DE43A69E}"/>
                </a:ext>
              </a:extLst>
            </p:cNvPr>
            <p:cNvSpPr/>
            <p:nvPr/>
          </p:nvSpPr>
          <p:spPr>
            <a:xfrm>
              <a:off x="6651663" y="23948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7" name="Google Shape;320;p19">
              <a:extLst>
                <a:ext uri="{FF2B5EF4-FFF2-40B4-BE49-F238E27FC236}">
                  <a16:creationId xmlns:a16="http://schemas.microsoft.com/office/drawing/2014/main" id="{F5DBFA9E-1F06-44DE-A22B-C35DDCA49F0D}"/>
                </a:ext>
              </a:extLst>
            </p:cNvPr>
            <p:cNvSpPr/>
            <p:nvPr/>
          </p:nvSpPr>
          <p:spPr>
            <a:xfrm>
              <a:off x="7256084" y="26364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8" name="Google Shape;321;p19">
              <a:extLst>
                <a:ext uri="{FF2B5EF4-FFF2-40B4-BE49-F238E27FC236}">
                  <a16:creationId xmlns:a16="http://schemas.microsoft.com/office/drawing/2014/main" id="{743A3936-4363-4138-A013-0A94BBDAA419}"/>
                </a:ext>
              </a:extLst>
            </p:cNvPr>
            <p:cNvSpPr/>
            <p:nvPr/>
          </p:nvSpPr>
          <p:spPr>
            <a:xfrm>
              <a:off x="7052949" y="26743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9" name="Google Shape;322;p19">
              <a:extLst>
                <a:ext uri="{FF2B5EF4-FFF2-40B4-BE49-F238E27FC236}">
                  <a16:creationId xmlns:a16="http://schemas.microsoft.com/office/drawing/2014/main" id="{32468284-5386-466A-9D35-05FB27323A73}"/>
                </a:ext>
              </a:extLst>
            </p:cNvPr>
            <p:cNvSpPr/>
            <p:nvPr/>
          </p:nvSpPr>
          <p:spPr>
            <a:xfrm>
              <a:off x="6849991" y="26998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0" name="Google Shape;323;p19">
              <a:extLst>
                <a:ext uri="{FF2B5EF4-FFF2-40B4-BE49-F238E27FC236}">
                  <a16:creationId xmlns:a16="http://schemas.microsoft.com/office/drawing/2014/main" id="{8666796E-80AC-4CB0-85BD-584DEFBD8CBE}"/>
                </a:ext>
              </a:extLst>
            </p:cNvPr>
            <p:cNvSpPr/>
            <p:nvPr/>
          </p:nvSpPr>
          <p:spPr>
            <a:xfrm>
              <a:off x="6771301" y="31427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1" name="Google Shape;324;p19">
              <a:extLst>
                <a:ext uri="{FF2B5EF4-FFF2-40B4-BE49-F238E27FC236}">
                  <a16:creationId xmlns:a16="http://schemas.microsoft.com/office/drawing/2014/main" id="{9CF2E0AF-321A-4314-BB89-0C880C8D23EC}"/>
                </a:ext>
              </a:extLst>
            </p:cNvPr>
            <p:cNvSpPr/>
            <p:nvPr/>
          </p:nvSpPr>
          <p:spPr>
            <a:xfrm>
              <a:off x="6829874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2" name="Google Shape;325;p19">
              <a:extLst>
                <a:ext uri="{FF2B5EF4-FFF2-40B4-BE49-F238E27FC236}">
                  <a16:creationId xmlns:a16="http://schemas.microsoft.com/office/drawing/2014/main" id="{86108786-0070-46F5-9651-3128A1CE14EC}"/>
                </a:ext>
              </a:extLst>
            </p:cNvPr>
            <p:cNvSpPr/>
            <p:nvPr/>
          </p:nvSpPr>
          <p:spPr>
            <a:xfrm>
              <a:off x="7178818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3" name="Google Shape;326;p19">
              <a:extLst>
                <a:ext uri="{FF2B5EF4-FFF2-40B4-BE49-F238E27FC236}">
                  <a16:creationId xmlns:a16="http://schemas.microsoft.com/office/drawing/2014/main" id="{22A36657-3129-4723-9517-B7F96DFA8173}"/>
                </a:ext>
              </a:extLst>
            </p:cNvPr>
            <p:cNvSpPr/>
            <p:nvPr/>
          </p:nvSpPr>
          <p:spPr>
            <a:xfrm>
              <a:off x="6446391" y="2532282"/>
              <a:ext cx="402175" cy="402359"/>
            </a:xfrm>
            <a:custGeom>
              <a:avLst/>
              <a:gdLst/>
              <a:ahLst/>
              <a:cxnLst/>
              <a:rect l="l" t="t" r="r" b="b"/>
              <a:pathLst>
                <a:path w="2259" h="2260" extrusionOk="0">
                  <a:moveTo>
                    <a:pt x="2259" y="1128"/>
                  </a:moveTo>
                  <a:cubicBezTo>
                    <a:pt x="2259" y="1752"/>
                    <a:pt x="1756" y="2259"/>
                    <a:pt x="1132" y="2259"/>
                  </a:cubicBezTo>
                  <a:cubicBezTo>
                    <a:pt x="507" y="2259"/>
                    <a:pt x="0" y="1752"/>
                    <a:pt x="0" y="1128"/>
                  </a:cubicBezTo>
                  <a:cubicBezTo>
                    <a:pt x="0" y="503"/>
                    <a:pt x="507" y="0"/>
                    <a:pt x="1132" y="0"/>
                  </a:cubicBezTo>
                  <a:cubicBezTo>
                    <a:pt x="1756" y="0"/>
                    <a:pt x="2259" y="503"/>
                    <a:pt x="2259" y="11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4" name="Google Shape;327;p19">
              <a:extLst>
                <a:ext uri="{FF2B5EF4-FFF2-40B4-BE49-F238E27FC236}">
                  <a16:creationId xmlns:a16="http://schemas.microsoft.com/office/drawing/2014/main" id="{0E90F677-A57C-4A04-9D8F-AFC1141E65A9}"/>
                </a:ext>
              </a:extLst>
            </p:cNvPr>
            <p:cNvSpPr/>
            <p:nvPr/>
          </p:nvSpPr>
          <p:spPr>
            <a:xfrm>
              <a:off x="6551253" y="2681292"/>
              <a:ext cx="188536" cy="145989"/>
            </a:xfrm>
            <a:custGeom>
              <a:avLst/>
              <a:gdLst/>
              <a:ahLst/>
              <a:cxnLst/>
              <a:rect l="l" t="t" r="r" b="b"/>
              <a:pathLst>
                <a:path w="1059" h="820" extrusionOk="0">
                  <a:moveTo>
                    <a:pt x="473" y="820"/>
                  </a:moveTo>
                  <a:cubicBezTo>
                    <a:pt x="443" y="820"/>
                    <a:pt x="413" y="807"/>
                    <a:pt x="391" y="785"/>
                  </a:cubicBezTo>
                  <a:lnTo>
                    <a:pt x="53" y="473"/>
                  </a:lnTo>
                  <a:cubicBezTo>
                    <a:pt x="5" y="429"/>
                    <a:pt x="1" y="356"/>
                    <a:pt x="44" y="308"/>
                  </a:cubicBezTo>
                  <a:cubicBezTo>
                    <a:pt x="87" y="260"/>
                    <a:pt x="165" y="256"/>
                    <a:pt x="213" y="299"/>
                  </a:cubicBezTo>
                  <a:lnTo>
                    <a:pt x="460" y="525"/>
                  </a:lnTo>
                  <a:lnTo>
                    <a:pt x="833" y="56"/>
                  </a:lnTo>
                  <a:cubicBezTo>
                    <a:pt x="872" y="4"/>
                    <a:pt x="950" y="0"/>
                    <a:pt x="998" y="39"/>
                  </a:cubicBezTo>
                  <a:cubicBezTo>
                    <a:pt x="1050" y="82"/>
                    <a:pt x="1059" y="156"/>
                    <a:pt x="1020" y="208"/>
                  </a:cubicBezTo>
                  <a:lnTo>
                    <a:pt x="564" y="772"/>
                  </a:lnTo>
                  <a:cubicBezTo>
                    <a:pt x="543" y="798"/>
                    <a:pt x="512" y="815"/>
                    <a:pt x="482" y="815"/>
                  </a:cubicBezTo>
                  <a:cubicBezTo>
                    <a:pt x="478" y="815"/>
                    <a:pt x="473" y="820"/>
                    <a:pt x="473" y="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5" name="Google Shape;328;p19">
              <a:extLst>
                <a:ext uri="{FF2B5EF4-FFF2-40B4-BE49-F238E27FC236}">
                  <a16:creationId xmlns:a16="http://schemas.microsoft.com/office/drawing/2014/main" id="{1F0D7239-6D68-4774-886F-7D4FEF359054}"/>
                </a:ext>
              </a:extLst>
            </p:cNvPr>
            <p:cNvSpPr/>
            <p:nvPr/>
          </p:nvSpPr>
          <p:spPr>
            <a:xfrm>
              <a:off x="6694035" y="1880694"/>
              <a:ext cx="758953" cy="270435"/>
            </a:xfrm>
            <a:custGeom>
              <a:avLst/>
              <a:gdLst/>
              <a:ahLst/>
              <a:cxnLst/>
              <a:rect l="l" t="t" r="r" b="b"/>
              <a:pathLst>
                <a:path w="4263" h="1519" extrusionOk="0">
                  <a:moveTo>
                    <a:pt x="4263" y="760"/>
                  </a:moveTo>
                  <a:cubicBezTo>
                    <a:pt x="4263" y="1176"/>
                    <a:pt x="3968" y="1518"/>
                    <a:pt x="3604" y="1518"/>
                  </a:cubicBezTo>
                  <a:lnTo>
                    <a:pt x="660" y="1518"/>
                  </a:lnTo>
                  <a:cubicBezTo>
                    <a:pt x="296" y="1518"/>
                    <a:pt x="1" y="1176"/>
                    <a:pt x="1" y="760"/>
                  </a:cubicBezTo>
                  <a:cubicBezTo>
                    <a:pt x="1" y="339"/>
                    <a:pt x="296" y="1"/>
                    <a:pt x="660" y="1"/>
                  </a:cubicBezTo>
                  <a:lnTo>
                    <a:pt x="3604" y="1"/>
                  </a:lnTo>
                  <a:cubicBezTo>
                    <a:pt x="3968" y="1"/>
                    <a:pt x="4263" y="339"/>
                    <a:pt x="4263" y="7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6" name="Google Shape;329;p19">
              <a:extLst>
                <a:ext uri="{FF2B5EF4-FFF2-40B4-BE49-F238E27FC236}">
                  <a16:creationId xmlns:a16="http://schemas.microsoft.com/office/drawing/2014/main" id="{1FE96ADC-2085-4EBA-B167-A2CFF4A4AE10}"/>
                </a:ext>
              </a:extLst>
            </p:cNvPr>
            <p:cNvSpPr/>
            <p:nvPr/>
          </p:nvSpPr>
          <p:spPr>
            <a:xfrm>
              <a:off x="6866904" y="1946387"/>
              <a:ext cx="127649" cy="149905"/>
            </a:xfrm>
            <a:custGeom>
              <a:avLst/>
              <a:gdLst/>
              <a:ahLst/>
              <a:cxnLst/>
              <a:rect l="l" t="t" r="r" b="b"/>
              <a:pathLst>
                <a:path w="717" h="842" extrusionOk="0">
                  <a:moveTo>
                    <a:pt x="482" y="581"/>
                  </a:moveTo>
                  <a:cubicBezTo>
                    <a:pt x="482" y="560"/>
                    <a:pt x="474" y="542"/>
                    <a:pt x="465" y="529"/>
                  </a:cubicBezTo>
                  <a:cubicBezTo>
                    <a:pt x="452" y="516"/>
                    <a:pt x="439" y="508"/>
                    <a:pt x="422" y="508"/>
                  </a:cubicBezTo>
                  <a:lnTo>
                    <a:pt x="231" y="508"/>
                  </a:lnTo>
                  <a:lnTo>
                    <a:pt x="231" y="651"/>
                  </a:lnTo>
                  <a:lnTo>
                    <a:pt x="413" y="651"/>
                  </a:lnTo>
                  <a:cubicBezTo>
                    <a:pt x="430" y="651"/>
                    <a:pt x="448" y="642"/>
                    <a:pt x="461" y="629"/>
                  </a:cubicBezTo>
                  <a:cubicBezTo>
                    <a:pt x="474" y="620"/>
                    <a:pt x="482" y="603"/>
                    <a:pt x="482" y="581"/>
                  </a:cubicBezTo>
                  <a:close/>
                  <a:moveTo>
                    <a:pt x="231" y="200"/>
                  </a:moveTo>
                  <a:lnTo>
                    <a:pt x="231" y="330"/>
                  </a:lnTo>
                  <a:lnTo>
                    <a:pt x="387" y="330"/>
                  </a:lnTo>
                  <a:cubicBezTo>
                    <a:pt x="404" y="330"/>
                    <a:pt x="417" y="321"/>
                    <a:pt x="430" y="313"/>
                  </a:cubicBezTo>
                  <a:cubicBezTo>
                    <a:pt x="443" y="304"/>
                    <a:pt x="452" y="287"/>
                    <a:pt x="452" y="261"/>
                  </a:cubicBezTo>
                  <a:cubicBezTo>
                    <a:pt x="452" y="239"/>
                    <a:pt x="448" y="222"/>
                    <a:pt x="435" y="213"/>
                  </a:cubicBezTo>
                  <a:cubicBezTo>
                    <a:pt x="422" y="204"/>
                    <a:pt x="409" y="200"/>
                    <a:pt x="396" y="200"/>
                  </a:cubicBezTo>
                  <a:close/>
                  <a:moveTo>
                    <a:pt x="716" y="629"/>
                  </a:moveTo>
                  <a:cubicBezTo>
                    <a:pt x="716" y="664"/>
                    <a:pt x="708" y="699"/>
                    <a:pt x="690" y="725"/>
                  </a:cubicBezTo>
                  <a:cubicBezTo>
                    <a:pt x="677" y="751"/>
                    <a:pt x="656" y="777"/>
                    <a:pt x="625" y="794"/>
                  </a:cubicBezTo>
                  <a:cubicBezTo>
                    <a:pt x="599" y="811"/>
                    <a:pt x="565" y="824"/>
                    <a:pt x="530" y="829"/>
                  </a:cubicBezTo>
                  <a:cubicBezTo>
                    <a:pt x="495" y="837"/>
                    <a:pt x="456" y="842"/>
                    <a:pt x="413" y="842"/>
                  </a:cubicBezTo>
                  <a:lnTo>
                    <a:pt x="1" y="842"/>
                  </a:lnTo>
                  <a:lnTo>
                    <a:pt x="1" y="0"/>
                  </a:lnTo>
                  <a:lnTo>
                    <a:pt x="487" y="0"/>
                  </a:lnTo>
                  <a:cubicBezTo>
                    <a:pt x="517" y="0"/>
                    <a:pt x="543" y="9"/>
                    <a:pt x="569" y="22"/>
                  </a:cubicBezTo>
                  <a:cubicBezTo>
                    <a:pt x="591" y="35"/>
                    <a:pt x="612" y="48"/>
                    <a:pt x="630" y="70"/>
                  </a:cubicBezTo>
                  <a:cubicBezTo>
                    <a:pt x="643" y="92"/>
                    <a:pt x="656" y="113"/>
                    <a:pt x="664" y="139"/>
                  </a:cubicBezTo>
                  <a:cubicBezTo>
                    <a:pt x="677" y="165"/>
                    <a:pt x="682" y="191"/>
                    <a:pt x="682" y="217"/>
                  </a:cubicBezTo>
                  <a:cubicBezTo>
                    <a:pt x="682" y="256"/>
                    <a:pt x="669" y="295"/>
                    <a:pt x="651" y="330"/>
                  </a:cubicBezTo>
                  <a:cubicBezTo>
                    <a:pt x="630" y="365"/>
                    <a:pt x="599" y="395"/>
                    <a:pt x="560" y="412"/>
                  </a:cubicBezTo>
                  <a:cubicBezTo>
                    <a:pt x="608" y="425"/>
                    <a:pt x="647" y="451"/>
                    <a:pt x="673" y="486"/>
                  </a:cubicBezTo>
                  <a:cubicBezTo>
                    <a:pt x="703" y="521"/>
                    <a:pt x="716" y="568"/>
                    <a:pt x="716" y="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7" name="Google Shape;330;p19">
              <a:extLst>
                <a:ext uri="{FF2B5EF4-FFF2-40B4-BE49-F238E27FC236}">
                  <a16:creationId xmlns:a16="http://schemas.microsoft.com/office/drawing/2014/main" id="{2F87DA94-C774-4526-8E74-CE3B1DC2CB21}"/>
                </a:ext>
              </a:extLst>
            </p:cNvPr>
            <p:cNvSpPr/>
            <p:nvPr/>
          </p:nvSpPr>
          <p:spPr>
            <a:xfrm>
              <a:off x="7010577" y="1946387"/>
              <a:ext cx="135305" cy="151508"/>
            </a:xfrm>
            <a:custGeom>
              <a:avLst/>
              <a:gdLst/>
              <a:ahLst/>
              <a:cxnLst/>
              <a:rect l="l" t="t" r="r" b="b"/>
              <a:pathLst>
                <a:path w="760" h="851" extrusionOk="0">
                  <a:moveTo>
                    <a:pt x="378" y="646"/>
                  </a:moveTo>
                  <a:cubicBezTo>
                    <a:pt x="404" y="646"/>
                    <a:pt x="425" y="638"/>
                    <a:pt x="447" y="629"/>
                  </a:cubicBezTo>
                  <a:cubicBezTo>
                    <a:pt x="464" y="616"/>
                    <a:pt x="482" y="599"/>
                    <a:pt x="490" y="581"/>
                  </a:cubicBezTo>
                  <a:cubicBezTo>
                    <a:pt x="503" y="560"/>
                    <a:pt x="512" y="538"/>
                    <a:pt x="516" y="512"/>
                  </a:cubicBezTo>
                  <a:cubicBezTo>
                    <a:pt x="525" y="490"/>
                    <a:pt x="525" y="460"/>
                    <a:pt x="525" y="434"/>
                  </a:cubicBezTo>
                  <a:lnTo>
                    <a:pt x="525" y="0"/>
                  </a:lnTo>
                  <a:lnTo>
                    <a:pt x="759" y="0"/>
                  </a:lnTo>
                  <a:lnTo>
                    <a:pt x="759" y="434"/>
                  </a:lnTo>
                  <a:cubicBezTo>
                    <a:pt x="759" y="495"/>
                    <a:pt x="751" y="547"/>
                    <a:pt x="733" y="599"/>
                  </a:cubicBezTo>
                  <a:cubicBezTo>
                    <a:pt x="720" y="651"/>
                    <a:pt x="698" y="694"/>
                    <a:pt x="664" y="729"/>
                  </a:cubicBezTo>
                  <a:cubicBezTo>
                    <a:pt x="633" y="768"/>
                    <a:pt x="594" y="798"/>
                    <a:pt x="547" y="820"/>
                  </a:cubicBezTo>
                  <a:cubicBezTo>
                    <a:pt x="499" y="837"/>
                    <a:pt x="443" y="850"/>
                    <a:pt x="378" y="850"/>
                  </a:cubicBezTo>
                  <a:cubicBezTo>
                    <a:pt x="308" y="850"/>
                    <a:pt x="252" y="837"/>
                    <a:pt x="204" y="816"/>
                  </a:cubicBezTo>
                  <a:cubicBezTo>
                    <a:pt x="157" y="794"/>
                    <a:pt x="118" y="764"/>
                    <a:pt x="87" y="725"/>
                  </a:cubicBezTo>
                  <a:cubicBezTo>
                    <a:pt x="57" y="690"/>
                    <a:pt x="35" y="642"/>
                    <a:pt x="18" y="594"/>
                  </a:cubicBezTo>
                  <a:cubicBezTo>
                    <a:pt x="5" y="542"/>
                    <a:pt x="0" y="490"/>
                    <a:pt x="0" y="434"/>
                  </a:cubicBezTo>
                  <a:lnTo>
                    <a:pt x="0" y="0"/>
                  </a:lnTo>
                  <a:lnTo>
                    <a:pt x="230" y="0"/>
                  </a:lnTo>
                  <a:lnTo>
                    <a:pt x="230" y="434"/>
                  </a:lnTo>
                  <a:cubicBezTo>
                    <a:pt x="230" y="460"/>
                    <a:pt x="230" y="490"/>
                    <a:pt x="239" y="516"/>
                  </a:cubicBezTo>
                  <a:cubicBezTo>
                    <a:pt x="243" y="538"/>
                    <a:pt x="252" y="564"/>
                    <a:pt x="265" y="581"/>
                  </a:cubicBezTo>
                  <a:cubicBezTo>
                    <a:pt x="274" y="603"/>
                    <a:pt x="291" y="616"/>
                    <a:pt x="308" y="629"/>
                  </a:cubicBezTo>
                  <a:cubicBezTo>
                    <a:pt x="326" y="638"/>
                    <a:pt x="352" y="646"/>
                    <a:pt x="378" y="6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8" name="Google Shape;331;p19">
              <a:extLst>
                <a:ext uri="{FF2B5EF4-FFF2-40B4-BE49-F238E27FC236}">
                  <a16:creationId xmlns:a16="http://schemas.microsoft.com/office/drawing/2014/main" id="{2B7FE1DD-E347-4417-BBE5-7A4BF6656D69}"/>
                </a:ext>
              </a:extLst>
            </p:cNvPr>
            <p:cNvSpPr/>
            <p:nvPr/>
          </p:nvSpPr>
          <p:spPr>
            <a:xfrm>
              <a:off x="7154961" y="1946387"/>
              <a:ext cx="143672" cy="149905"/>
            </a:xfrm>
            <a:custGeom>
              <a:avLst/>
              <a:gdLst/>
              <a:ahLst/>
              <a:cxnLst/>
              <a:rect l="l" t="t" r="r" b="b"/>
              <a:pathLst>
                <a:path w="807" h="842" extrusionOk="0">
                  <a:moveTo>
                    <a:pt x="252" y="0"/>
                  </a:moveTo>
                  <a:lnTo>
                    <a:pt x="399" y="365"/>
                  </a:lnTo>
                  <a:lnTo>
                    <a:pt x="555" y="0"/>
                  </a:lnTo>
                  <a:lnTo>
                    <a:pt x="807" y="0"/>
                  </a:lnTo>
                  <a:lnTo>
                    <a:pt x="516" y="564"/>
                  </a:lnTo>
                  <a:lnTo>
                    <a:pt x="516" y="842"/>
                  </a:lnTo>
                  <a:lnTo>
                    <a:pt x="286" y="842"/>
                  </a:lnTo>
                  <a:lnTo>
                    <a:pt x="286" y="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9" name="Google Shape;332;p19">
              <a:extLst>
                <a:ext uri="{FF2B5EF4-FFF2-40B4-BE49-F238E27FC236}">
                  <a16:creationId xmlns:a16="http://schemas.microsoft.com/office/drawing/2014/main" id="{89F981B1-76D4-4032-8CCD-CF71B2A11955}"/>
                </a:ext>
              </a:extLst>
            </p:cNvPr>
            <p:cNvSpPr/>
            <p:nvPr/>
          </p:nvSpPr>
          <p:spPr>
            <a:xfrm>
              <a:off x="8187016" y="3747155"/>
              <a:ext cx="228594" cy="566863"/>
            </a:xfrm>
            <a:custGeom>
              <a:avLst/>
              <a:gdLst/>
              <a:ahLst/>
              <a:cxnLst/>
              <a:rect l="l" t="t" r="r" b="b"/>
              <a:pathLst>
                <a:path w="1284" h="3184" extrusionOk="0">
                  <a:moveTo>
                    <a:pt x="1283" y="1"/>
                  </a:moveTo>
                  <a:lnTo>
                    <a:pt x="91" y="35"/>
                  </a:lnTo>
                  <a:cubicBezTo>
                    <a:pt x="91" y="35"/>
                    <a:pt x="0" y="2099"/>
                    <a:pt x="174" y="2550"/>
                  </a:cubicBezTo>
                  <a:cubicBezTo>
                    <a:pt x="347" y="3001"/>
                    <a:pt x="1266" y="3183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0" name="Google Shape;333;p19">
              <a:extLst>
                <a:ext uri="{FF2B5EF4-FFF2-40B4-BE49-F238E27FC236}">
                  <a16:creationId xmlns:a16="http://schemas.microsoft.com/office/drawing/2014/main" id="{F4968411-115E-497F-BA6D-0FFC435587CD}"/>
                </a:ext>
              </a:extLst>
            </p:cNvPr>
            <p:cNvSpPr/>
            <p:nvPr/>
          </p:nvSpPr>
          <p:spPr>
            <a:xfrm>
              <a:off x="8071117" y="4627866"/>
              <a:ext cx="261174" cy="119105"/>
            </a:xfrm>
            <a:custGeom>
              <a:avLst/>
              <a:gdLst/>
              <a:ahLst/>
              <a:cxnLst/>
              <a:rect l="l" t="t" r="r" b="b"/>
              <a:pathLst>
                <a:path w="1467" h="669" extrusionOk="0">
                  <a:moveTo>
                    <a:pt x="1414" y="96"/>
                  </a:moveTo>
                  <a:cubicBezTo>
                    <a:pt x="1414" y="96"/>
                    <a:pt x="1436" y="74"/>
                    <a:pt x="1453" y="148"/>
                  </a:cubicBezTo>
                  <a:cubicBezTo>
                    <a:pt x="1466" y="222"/>
                    <a:pt x="1466" y="391"/>
                    <a:pt x="1414" y="447"/>
                  </a:cubicBezTo>
                  <a:cubicBezTo>
                    <a:pt x="1362" y="508"/>
                    <a:pt x="83" y="668"/>
                    <a:pt x="40" y="547"/>
                  </a:cubicBezTo>
                  <a:cubicBezTo>
                    <a:pt x="1" y="434"/>
                    <a:pt x="101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1" name="Google Shape;334;p19">
              <a:extLst>
                <a:ext uri="{FF2B5EF4-FFF2-40B4-BE49-F238E27FC236}">
                  <a16:creationId xmlns:a16="http://schemas.microsoft.com/office/drawing/2014/main" id="{A0107062-70F1-4615-ABA2-6D64D5F81B17}"/>
                </a:ext>
              </a:extLst>
            </p:cNvPr>
            <p:cNvSpPr/>
            <p:nvPr/>
          </p:nvSpPr>
          <p:spPr>
            <a:xfrm>
              <a:off x="8251820" y="4602408"/>
              <a:ext cx="74952" cy="62668"/>
            </a:xfrm>
            <a:custGeom>
              <a:avLst/>
              <a:gdLst/>
              <a:ahLst/>
              <a:cxnLst/>
              <a:rect l="l" t="t" r="r" b="b"/>
              <a:pathLst>
                <a:path w="421" h="352" extrusionOk="0">
                  <a:moveTo>
                    <a:pt x="26" y="1"/>
                  </a:moveTo>
                  <a:lnTo>
                    <a:pt x="0" y="213"/>
                  </a:lnTo>
                  <a:cubicBezTo>
                    <a:pt x="0" y="213"/>
                    <a:pt x="161" y="352"/>
                    <a:pt x="395" y="261"/>
                  </a:cubicBezTo>
                  <a:lnTo>
                    <a:pt x="421" y="18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2" name="Google Shape;335;p19">
              <a:extLst>
                <a:ext uri="{FF2B5EF4-FFF2-40B4-BE49-F238E27FC236}">
                  <a16:creationId xmlns:a16="http://schemas.microsoft.com/office/drawing/2014/main" id="{2B7D61DF-AA5A-4239-B8AC-49C8ED98C412}"/>
                </a:ext>
              </a:extLst>
            </p:cNvPr>
            <p:cNvSpPr/>
            <p:nvPr/>
          </p:nvSpPr>
          <p:spPr>
            <a:xfrm>
              <a:off x="8202327" y="3991945"/>
              <a:ext cx="198684" cy="613687"/>
            </a:xfrm>
            <a:custGeom>
              <a:avLst/>
              <a:gdLst/>
              <a:ahLst/>
              <a:cxnLst/>
              <a:rect l="l" t="t" r="r" b="b"/>
              <a:pathLst>
                <a:path w="1116" h="3447" extrusionOk="0">
                  <a:moveTo>
                    <a:pt x="1" y="451"/>
                  </a:moveTo>
                  <a:cubicBezTo>
                    <a:pt x="1" y="451"/>
                    <a:pt x="57" y="1600"/>
                    <a:pt x="109" y="2372"/>
                  </a:cubicBezTo>
                  <a:cubicBezTo>
                    <a:pt x="166" y="3143"/>
                    <a:pt x="205" y="3425"/>
                    <a:pt x="205" y="3425"/>
                  </a:cubicBezTo>
                  <a:lnTo>
                    <a:pt x="751" y="3447"/>
                  </a:lnTo>
                  <a:cubicBezTo>
                    <a:pt x="751" y="3447"/>
                    <a:pt x="1020" y="598"/>
                    <a:pt x="1067" y="299"/>
                  </a:cubicBezTo>
                  <a:cubicBezTo>
                    <a:pt x="1115" y="0"/>
                    <a:pt x="1" y="451"/>
                    <a:pt x="1" y="4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3" name="Google Shape;336;p19">
              <a:extLst>
                <a:ext uri="{FF2B5EF4-FFF2-40B4-BE49-F238E27FC236}">
                  <a16:creationId xmlns:a16="http://schemas.microsoft.com/office/drawing/2014/main" id="{63FB3AFB-61F3-4F64-93CE-C4B8F054A561}"/>
                </a:ext>
              </a:extLst>
            </p:cNvPr>
            <p:cNvSpPr/>
            <p:nvPr/>
          </p:nvSpPr>
          <p:spPr>
            <a:xfrm>
              <a:off x="8403148" y="3762643"/>
              <a:ext cx="244795" cy="572204"/>
            </a:xfrm>
            <a:custGeom>
              <a:avLst/>
              <a:gdLst/>
              <a:ahLst/>
              <a:cxnLst/>
              <a:rect l="l" t="t" r="r" b="b"/>
              <a:pathLst>
                <a:path w="1375" h="3214" extrusionOk="0">
                  <a:moveTo>
                    <a:pt x="0" y="35"/>
                  </a:moveTo>
                  <a:lnTo>
                    <a:pt x="1179" y="0"/>
                  </a:lnTo>
                  <a:cubicBezTo>
                    <a:pt x="1179" y="0"/>
                    <a:pt x="1375" y="2069"/>
                    <a:pt x="1223" y="2528"/>
                  </a:cubicBezTo>
                  <a:cubicBezTo>
                    <a:pt x="1071" y="2988"/>
                    <a:pt x="165" y="3213"/>
                    <a:pt x="0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4" name="Google Shape;337;p19">
              <a:extLst>
                <a:ext uri="{FF2B5EF4-FFF2-40B4-BE49-F238E27FC236}">
                  <a16:creationId xmlns:a16="http://schemas.microsoft.com/office/drawing/2014/main" id="{9BBCA5EE-A957-4BDF-8CC1-994F0486D5F7}"/>
                </a:ext>
              </a:extLst>
            </p:cNvPr>
            <p:cNvSpPr/>
            <p:nvPr/>
          </p:nvSpPr>
          <p:spPr>
            <a:xfrm>
              <a:off x="8528127" y="4640329"/>
              <a:ext cx="262598" cy="111984"/>
            </a:xfrm>
            <a:custGeom>
              <a:avLst/>
              <a:gdLst/>
              <a:ahLst/>
              <a:cxnLst/>
              <a:rect l="l" t="t" r="r" b="b"/>
              <a:pathLst>
                <a:path w="1475" h="629" extrusionOk="0">
                  <a:moveTo>
                    <a:pt x="48" y="117"/>
                  </a:moveTo>
                  <a:cubicBezTo>
                    <a:pt x="48" y="117"/>
                    <a:pt x="26" y="100"/>
                    <a:pt x="13" y="174"/>
                  </a:cubicBezTo>
                  <a:cubicBezTo>
                    <a:pt x="0" y="247"/>
                    <a:pt x="9" y="412"/>
                    <a:pt x="65" y="468"/>
                  </a:cubicBezTo>
                  <a:cubicBezTo>
                    <a:pt x="122" y="525"/>
                    <a:pt x="1405" y="629"/>
                    <a:pt x="1444" y="503"/>
                  </a:cubicBezTo>
                  <a:cubicBezTo>
                    <a:pt x="1475" y="390"/>
                    <a:pt x="447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5" name="Google Shape;338;p19">
              <a:extLst>
                <a:ext uri="{FF2B5EF4-FFF2-40B4-BE49-F238E27FC236}">
                  <a16:creationId xmlns:a16="http://schemas.microsoft.com/office/drawing/2014/main" id="{04BDAB58-D738-4746-833F-F5213F6A3394}"/>
                </a:ext>
              </a:extLst>
            </p:cNvPr>
            <p:cNvSpPr/>
            <p:nvPr/>
          </p:nvSpPr>
          <p:spPr>
            <a:xfrm>
              <a:off x="8530441" y="4615582"/>
              <a:ext cx="77444" cy="63380"/>
            </a:xfrm>
            <a:custGeom>
              <a:avLst/>
              <a:gdLst/>
              <a:ahLst/>
              <a:cxnLst/>
              <a:rect l="l" t="t" r="r" b="b"/>
              <a:pathLst>
                <a:path w="435" h="356" extrusionOk="0">
                  <a:moveTo>
                    <a:pt x="395" y="0"/>
                  </a:moveTo>
                  <a:lnTo>
                    <a:pt x="434" y="213"/>
                  </a:lnTo>
                  <a:cubicBezTo>
                    <a:pt x="434" y="213"/>
                    <a:pt x="282" y="356"/>
                    <a:pt x="39" y="278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Google Shape;339;p19">
              <a:extLst>
                <a:ext uri="{FF2B5EF4-FFF2-40B4-BE49-F238E27FC236}">
                  <a16:creationId xmlns:a16="http://schemas.microsoft.com/office/drawing/2014/main" id="{0CE2B3B9-FD66-4F66-9CDC-C0B3ED394DE3}"/>
                </a:ext>
              </a:extLst>
            </p:cNvPr>
            <p:cNvSpPr/>
            <p:nvPr/>
          </p:nvSpPr>
          <p:spPr>
            <a:xfrm>
              <a:off x="8428607" y="4011885"/>
              <a:ext cx="201533" cy="610838"/>
            </a:xfrm>
            <a:custGeom>
              <a:avLst/>
              <a:gdLst/>
              <a:ahLst/>
              <a:cxnLst/>
              <a:rect l="l" t="t" r="r" b="b"/>
              <a:pathLst>
                <a:path w="1132" h="3431" extrusionOk="0">
                  <a:moveTo>
                    <a:pt x="1132" y="400"/>
                  </a:moveTo>
                  <a:cubicBezTo>
                    <a:pt x="1132" y="400"/>
                    <a:pt x="1132" y="1553"/>
                    <a:pt x="1114" y="2329"/>
                  </a:cubicBezTo>
                  <a:cubicBezTo>
                    <a:pt x="1097" y="3101"/>
                    <a:pt x="1071" y="3383"/>
                    <a:pt x="1071" y="3383"/>
                  </a:cubicBezTo>
                  <a:lnTo>
                    <a:pt x="525" y="3430"/>
                  </a:lnTo>
                  <a:cubicBezTo>
                    <a:pt x="525" y="3430"/>
                    <a:pt x="126" y="595"/>
                    <a:pt x="65" y="300"/>
                  </a:cubicBezTo>
                  <a:cubicBezTo>
                    <a:pt x="0" y="1"/>
                    <a:pt x="1132" y="400"/>
                    <a:pt x="1132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7" name="Google Shape;340;p19">
              <a:extLst>
                <a:ext uri="{FF2B5EF4-FFF2-40B4-BE49-F238E27FC236}">
                  <a16:creationId xmlns:a16="http://schemas.microsoft.com/office/drawing/2014/main" id="{9F8159BE-05D7-44FC-907B-72302EA684EA}"/>
                </a:ext>
              </a:extLst>
            </p:cNvPr>
            <p:cNvSpPr/>
            <p:nvPr/>
          </p:nvSpPr>
          <p:spPr>
            <a:xfrm>
              <a:off x="8360598" y="3042514"/>
              <a:ext cx="93645" cy="155959"/>
            </a:xfrm>
            <a:custGeom>
              <a:avLst/>
              <a:gdLst/>
              <a:ahLst/>
              <a:cxnLst/>
              <a:rect l="l" t="t" r="r" b="b"/>
              <a:pathLst>
                <a:path w="526" h="876" extrusionOk="0">
                  <a:moveTo>
                    <a:pt x="473" y="360"/>
                  </a:moveTo>
                  <a:cubicBezTo>
                    <a:pt x="482" y="460"/>
                    <a:pt x="525" y="599"/>
                    <a:pt x="525" y="599"/>
                  </a:cubicBezTo>
                  <a:cubicBezTo>
                    <a:pt x="512" y="612"/>
                    <a:pt x="417" y="876"/>
                    <a:pt x="256" y="872"/>
                  </a:cubicBezTo>
                  <a:cubicBezTo>
                    <a:pt x="109" y="872"/>
                    <a:pt x="14" y="616"/>
                    <a:pt x="1" y="599"/>
                  </a:cubicBezTo>
                  <a:cubicBezTo>
                    <a:pt x="5" y="585"/>
                    <a:pt x="9" y="568"/>
                    <a:pt x="14" y="551"/>
                  </a:cubicBezTo>
                  <a:cubicBezTo>
                    <a:pt x="22" y="533"/>
                    <a:pt x="27" y="512"/>
                    <a:pt x="31" y="494"/>
                  </a:cubicBezTo>
                  <a:cubicBezTo>
                    <a:pt x="40" y="451"/>
                    <a:pt x="48" y="403"/>
                    <a:pt x="53" y="351"/>
                  </a:cubicBezTo>
                  <a:cubicBezTo>
                    <a:pt x="57" y="230"/>
                    <a:pt x="40" y="130"/>
                    <a:pt x="18" y="57"/>
                  </a:cubicBezTo>
                  <a:cubicBezTo>
                    <a:pt x="14" y="35"/>
                    <a:pt x="5" y="18"/>
                    <a:pt x="1" y="0"/>
                  </a:cubicBezTo>
                  <a:lnTo>
                    <a:pt x="525" y="0"/>
                  </a:lnTo>
                  <a:cubicBezTo>
                    <a:pt x="517" y="22"/>
                    <a:pt x="508" y="52"/>
                    <a:pt x="499" y="83"/>
                  </a:cubicBezTo>
                  <a:cubicBezTo>
                    <a:pt x="482" y="139"/>
                    <a:pt x="473" y="208"/>
                    <a:pt x="469" y="291"/>
                  </a:cubicBezTo>
                  <a:cubicBezTo>
                    <a:pt x="469" y="312"/>
                    <a:pt x="473" y="338"/>
                    <a:pt x="473" y="360"/>
                  </a:cubicBez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Google Shape;341;p19">
              <a:extLst>
                <a:ext uri="{FF2B5EF4-FFF2-40B4-BE49-F238E27FC236}">
                  <a16:creationId xmlns:a16="http://schemas.microsoft.com/office/drawing/2014/main" id="{B5011B0F-D304-450C-847E-72F412C97C78}"/>
                </a:ext>
              </a:extLst>
            </p:cNvPr>
            <p:cNvSpPr/>
            <p:nvPr/>
          </p:nvSpPr>
          <p:spPr>
            <a:xfrm>
              <a:off x="8363625" y="3038598"/>
              <a:ext cx="85990" cy="92044"/>
            </a:xfrm>
            <a:custGeom>
              <a:avLst/>
              <a:gdLst/>
              <a:ahLst/>
              <a:cxnLst/>
              <a:rect l="l" t="t" r="r" b="b"/>
              <a:pathLst>
                <a:path w="483" h="517" extrusionOk="0">
                  <a:moveTo>
                    <a:pt x="482" y="105"/>
                  </a:moveTo>
                  <a:cubicBezTo>
                    <a:pt x="465" y="161"/>
                    <a:pt x="456" y="230"/>
                    <a:pt x="452" y="313"/>
                  </a:cubicBezTo>
                  <a:cubicBezTo>
                    <a:pt x="330" y="391"/>
                    <a:pt x="174" y="473"/>
                    <a:pt x="14" y="516"/>
                  </a:cubicBezTo>
                  <a:cubicBezTo>
                    <a:pt x="23" y="473"/>
                    <a:pt x="31" y="425"/>
                    <a:pt x="36" y="373"/>
                  </a:cubicBezTo>
                  <a:cubicBezTo>
                    <a:pt x="40" y="252"/>
                    <a:pt x="23" y="152"/>
                    <a:pt x="1" y="79"/>
                  </a:cubicBezTo>
                  <a:cubicBezTo>
                    <a:pt x="14" y="53"/>
                    <a:pt x="27" y="35"/>
                    <a:pt x="36" y="22"/>
                  </a:cubicBezTo>
                  <a:cubicBezTo>
                    <a:pt x="44" y="5"/>
                    <a:pt x="53" y="0"/>
                    <a:pt x="53" y="0"/>
                  </a:cubicBezTo>
                  <a:lnTo>
                    <a:pt x="144" y="22"/>
                  </a:ln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Google Shape;342;p19">
              <a:extLst>
                <a:ext uri="{FF2B5EF4-FFF2-40B4-BE49-F238E27FC236}">
                  <a16:creationId xmlns:a16="http://schemas.microsoft.com/office/drawing/2014/main" id="{525E5D7D-5EB5-4393-86F5-0A0F662CE398}"/>
                </a:ext>
              </a:extLst>
            </p:cNvPr>
            <p:cNvSpPr/>
            <p:nvPr/>
          </p:nvSpPr>
          <p:spPr>
            <a:xfrm>
              <a:off x="8229388" y="2723663"/>
              <a:ext cx="420157" cy="388472"/>
            </a:xfrm>
            <a:custGeom>
              <a:avLst/>
              <a:gdLst/>
              <a:ahLst/>
              <a:cxnLst/>
              <a:rect l="l" t="t" r="r" b="b"/>
              <a:pathLst>
                <a:path w="2360" h="2182" extrusionOk="0">
                  <a:moveTo>
                    <a:pt x="1557" y="1982"/>
                  </a:moveTo>
                  <a:cubicBezTo>
                    <a:pt x="1219" y="2181"/>
                    <a:pt x="642" y="2090"/>
                    <a:pt x="382" y="1800"/>
                  </a:cubicBezTo>
                  <a:cubicBezTo>
                    <a:pt x="92" y="1470"/>
                    <a:pt x="1" y="425"/>
                    <a:pt x="382" y="200"/>
                  </a:cubicBezTo>
                  <a:cubicBezTo>
                    <a:pt x="716" y="1"/>
                    <a:pt x="1804" y="165"/>
                    <a:pt x="2064" y="460"/>
                  </a:cubicBezTo>
                  <a:cubicBezTo>
                    <a:pt x="2359" y="790"/>
                    <a:pt x="1934" y="1756"/>
                    <a:pt x="1557" y="198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Google Shape;343;p19">
              <a:extLst>
                <a:ext uri="{FF2B5EF4-FFF2-40B4-BE49-F238E27FC236}">
                  <a16:creationId xmlns:a16="http://schemas.microsoft.com/office/drawing/2014/main" id="{41F6B21D-9AC3-4F18-B082-72A38FC7690C}"/>
                </a:ext>
              </a:extLst>
            </p:cNvPr>
            <p:cNvSpPr/>
            <p:nvPr/>
          </p:nvSpPr>
          <p:spPr>
            <a:xfrm>
              <a:off x="8244877" y="2723663"/>
              <a:ext cx="382236" cy="254056"/>
            </a:xfrm>
            <a:custGeom>
              <a:avLst/>
              <a:gdLst/>
              <a:ahLst/>
              <a:cxnLst/>
              <a:rect l="l" t="t" r="r" b="b"/>
              <a:pathLst>
                <a:path w="2147" h="1427" extrusionOk="0">
                  <a:moveTo>
                    <a:pt x="1977" y="460"/>
                  </a:moveTo>
                  <a:cubicBezTo>
                    <a:pt x="1717" y="165"/>
                    <a:pt x="629" y="1"/>
                    <a:pt x="295" y="200"/>
                  </a:cubicBezTo>
                  <a:cubicBezTo>
                    <a:pt x="57" y="343"/>
                    <a:pt x="0" y="807"/>
                    <a:pt x="70" y="1215"/>
                  </a:cubicBezTo>
                  <a:cubicBezTo>
                    <a:pt x="78" y="1223"/>
                    <a:pt x="91" y="1215"/>
                    <a:pt x="91" y="1202"/>
                  </a:cubicBezTo>
                  <a:cubicBezTo>
                    <a:pt x="87" y="1093"/>
                    <a:pt x="87" y="738"/>
                    <a:pt x="217" y="430"/>
                  </a:cubicBezTo>
                  <a:cubicBezTo>
                    <a:pt x="217" y="430"/>
                    <a:pt x="577" y="629"/>
                    <a:pt x="1102" y="616"/>
                  </a:cubicBezTo>
                  <a:cubicBezTo>
                    <a:pt x="1626" y="603"/>
                    <a:pt x="1787" y="573"/>
                    <a:pt x="1787" y="573"/>
                  </a:cubicBezTo>
                  <a:cubicBezTo>
                    <a:pt x="1787" y="573"/>
                    <a:pt x="1865" y="703"/>
                    <a:pt x="1930" y="781"/>
                  </a:cubicBezTo>
                  <a:cubicBezTo>
                    <a:pt x="2012" y="876"/>
                    <a:pt x="2003" y="1054"/>
                    <a:pt x="1873" y="1405"/>
                  </a:cubicBezTo>
                  <a:cubicBezTo>
                    <a:pt x="1869" y="1418"/>
                    <a:pt x="1882" y="1427"/>
                    <a:pt x="1891" y="1418"/>
                  </a:cubicBezTo>
                  <a:cubicBezTo>
                    <a:pt x="1899" y="1410"/>
                    <a:pt x="1912" y="1397"/>
                    <a:pt x="1925" y="1388"/>
                  </a:cubicBezTo>
                  <a:cubicBezTo>
                    <a:pt x="2081" y="1041"/>
                    <a:pt x="2146" y="647"/>
                    <a:pt x="1977" y="460"/>
                  </a:cubicBez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1" name="Google Shape;344;p19">
              <a:extLst>
                <a:ext uri="{FF2B5EF4-FFF2-40B4-BE49-F238E27FC236}">
                  <a16:creationId xmlns:a16="http://schemas.microsoft.com/office/drawing/2014/main" id="{54EBFBE3-D56D-48F0-9116-C599EF8CD761}"/>
                </a:ext>
              </a:extLst>
            </p:cNvPr>
            <p:cNvSpPr/>
            <p:nvPr/>
          </p:nvSpPr>
          <p:spPr>
            <a:xfrm>
              <a:off x="8196986" y="2846326"/>
              <a:ext cx="75842" cy="98987"/>
            </a:xfrm>
            <a:custGeom>
              <a:avLst/>
              <a:gdLst/>
              <a:ahLst/>
              <a:cxnLst/>
              <a:rect l="l" t="t" r="r" b="b"/>
              <a:pathLst>
                <a:path w="426" h="556" extrusionOk="0">
                  <a:moveTo>
                    <a:pt x="395" y="101"/>
                  </a:moveTo>
                  <a:cubicBezTo>
                    <a:pt x="378" y="40"/>
                    <a:pt x="217" y="1"/>
                    <a:pt x="109" y="57"/>
                  </a:cubicBezTo>
                  <a:cubicBezTo>
                    <a:pt x="0" y="109"/>
                    <a:pt x="57" y="434"/>
                    <a:pt x="157" y="491"/>
                  </a:cubicBezTo>
                  <a:cubicBezTo>
                    <a:pt x="239" y="539"/>
                    <a:pt x="326" y="556"/>
                    <a:pt x="365" y="521"/>
                  </a:cubicBezTo>
                  <a:cubicBezTo>
                    <a:pt x="404" y="487"/>
                    <a:pt x="425" y="209"/>
                    <a:pt x="395" y="10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Google Shape;345;p19">
              <a:extLst>
                <a:ext uri="{FF2B5EF4-FFF2-40B4-BE49-F238E27FC236}">
                  <a16:creationId xmlns:a16="http://schemas.microsoft.com/office/drawing/2014/main" id="{F271CDCA-AE6F-45CE-BBD0-70BD15C03BE9}"/>
                </a:ext>
              </a:extLst>
            </p:cNvPr>
            <p:cNvSpPr/>
            <p:nvPr/>
          </p:nvSpPr>
          <p:spPr>
            <a:xfrm>
              <a:off x="8565870" y="2908102"/>
              <a:ext cx="89728" cy="92044"/>
            </a:xfrm>
            <a:custGeom>
              <a:avLst/>
              <a:gdLst/>
              <a:ahLst/>
              <a:cxnLst/>
              <a:rect l="l" t="t" r="r" b="b"/>
              <a:pathLst>
                <a:path w="504" h="517" extrusionOk="0">
                  <a:moveTo>
                    <a:pt x="127" y="53"/>
                  </a:moveTo>
                  <a:cubicBezTo>
                    <a:pt x="161" y="1"/>
                    <a:pt x="326" y="14"/>
                    <a:pt x="413" y="96"/>
                  </a:cubicBezTo>
                  <a:cubicBezTo>
                    <a:pt x="504" y="183"/>
                    <a:pt x="352" y="473"/>
                    <a:pt x="239" y="495"/>
                  </a:cubicBezTo>
                  <a:cubicBezTo>
                    <a:pt x="148" y="517"/>
                    <a:pt x="57" y="508"/>
                    <a:pt x="31" y="465"/>
                  </a:cubicBezTo>
                  <a:cubicBezTo>
                    <a:pt x="1" y="421"/>
                    <a:pt x="66" y="148"/>
                    <a:pt x="127" y="53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Google Shape;346;p19">
              <a:extLst>
                <a:ext uri="{FF2B5EF4-FFF2-40B4-BE49-F238E27FC236}">
                  <a16:creationId xmlns:a16="http://schemas.microsoft.com/office/drawing/2014/main" id="{FF664841-2DF6-48F0-B9D1-74D76A9CC944}"/>
                </a:ext>
              </a:extLst>
            </p:cNvPr>
            <p:cNvSpPr/>
            <p:nvPr/>
          </p:nvSpPr>
          <p:spPr>
            <a:xfrm>
              <a:off x="8366829" y="2891901"/>
              <a:ext cx="74952" cy="85101"/>
            </a:xfrm>
            <a:custGeom>
              <a:avLst/>
              <a:gdLst/>
              <a:ahLst/>
              <a:cxnLst/>
              <a:rect l="l" t="t" r="r" b="b"/>
              <a:pathLst>
                <a:path w="421" h="478" extrusionOk="0">
                  <a:moveTo>
                    <a:pt x="195" y="478"/>
                  </a:moveTo>
                  <a:cubicBezTo>
                    <a:pt x="187" y="478"/>
                    <a:pt x="178" y="473"/>
                    <a:pt x="174" y="469"/>
                  </a:cubicBezTo>
                  <a:cubicBezTo>
                    <a:pt x="104" y="430"/>
                    <a:pt x="0" y="317"/>
                    <a:pt x="57" y="174"/>
                  </a:cubicBezTo>
                  <a:cubicBezTo>
                    <a:pt x="74" y="131"/>
                    <a:pt x="104" y="100"/>
                    <a:pt x="143" y="87"/>
                  </a:cubicBezTo>
                  <a:cubicBezTo>
                    <a:pt x="204" y="61"/>
                    <a:pt x="269" y="74"/>
                    <a:pt x="312" y="87"/>
                  </a:cubicBezTo>
                  <a:cubicBezTo>
                    <a:pt x="317" y="79"/>
                    <a:pt x="321" y="61"/>
                    <a:pt x="330" y="35"/>
                  </a:cubicBezTo>
                  <a:cubicBezTo>
                    <a:pt x="334" y="14"/>
                    <a:pt x="360" y="1"/>
                    <a:pt x="382" y="5"/>
                  </a:cubicBezTo>
                  <a:cubicBezTo>
                    <a:pt x="408" y="14"/>
                    <a:pt x="421" y="35"/>
                    <a:pt x="412" y="61"/>
                  </a:cubicBezTo>
                  <a:cubicBezTo>
                    <a:pt x="395" y="131"/>
                    <a:pt x="382" y="157"/>
                    <a:pt x="378" y="165"/>
                  </a:cubicBezTo>
                  <a:cubicBezTo>
                    <a:pt x="364" y="187"/>
                    <a:pt x="343" y="196"/>
                    <a:pt x="321" y="187"/>
                  </a:cubicBezTo>
                  <a:cubicBezTo>
                    <a:pt x="295" y="174"/>
                    <a:pt x="221" y="152"/>
                    <a:pt x="174" y="170"/>
                  </a:cubicBezTo>
                  <a:cubicBezTo>
                    <a:pt x="161" y="174"/>
                    <a:pt x="148" y="187"/>
                    <a:pt x="139" y="204"/>
                  </a:cubicBezTo>
                  <a:cubicBezTo>
                    <a:pt x="96" y="317"/>
                    <a:pt x="213" y="391"/>
                    <a:pt x="217" y="395"/>
                  </a:cubicBezTo>
                  <a:cubicBezTo>
                    <a:pt x="239" y="408"/>
                    <a:pt x="243" y="434"/>
                    <a:pt x="234" y="456"/>
                  </a:cubicBezTo>
                  <a:cubicBezTo>
                    <a:pt x="226" y="469"/>
                    <a:pt x="208" y="478"/>
                    <a:pt x="195" y="47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Google Shape;347;p19">
              <a:extLst>
                <a:ext uri="{FF2B5EF4-FFF2-40B4-BE49-F238E27FC236}">
                  <a16:creationId xmlns:a16="http://schemas.microsoft.com/office/drawing/2014/main" id="{545F4F82-CF91-48A9-8CCF-D4A51F3B12F8}"/>
                </a:ext>
              </a:extLst>
            </p:cNvPr>
            <p:cNvSpPr/>
            <p:nvPr/>
          </p:nvSpPr>
          <p:spPr>
            <a:xfrm>
              <a:off x="8313598" y="2815527"/>
              <a:ext cx="54834" cy="36497"/>
            </a:xfrm>
            <a:custGeom>
              <a:avLst/>
              <a:gdLst/>
              <a:ahLst/>
              <a:cxnLst/>
              <a:rect l="l" t="t" r="r" b="b"/>
              <a:pathLst>
                <a:path w="308" h="205" extrusionOk="0">
                  <a:moveTo>
                    <a:pt x="52" y="204"/>
                  </a:moveTo>
                  <a:cubicBezTo>
                    <a:pt x="43" y="204"/>
                    <a:pt x="39" y="204"/>
                    <a:pt x="30" y="200"/>
                  </a:cubicBezTo>
                  <a:cubicBezTo>
                    <a:pt x="9" y="187"/>
                    <a:pt x="0" y="161"/>
                    <a:pt x="13" y="139"/>
                  </a:cubicBezTo>
                  <a:cubicBezTo>
                    <a:pt x="39" y="87"/>
                    <a:pt x="130" y="0"/>
                    <a:pt x="269" y="48"/>
                  </a:cubicBezTo>
                  <a:cubicBezTo>
                    <a:pt x="295" y="57"/>
                    <a:pt x="308" y="83"/>
                    <a:pt x="299" y="105"/>
                  </a:cubicBezTo>
                  <a:cubicBezTo>
                    <a:pt x="291" y="131"/>
                    <a:pt x="265" y="144"/>
                    <a:pt x="243" y="135"/>
                  </a:cubicBezTo>
                  <a:cubicBezTo>
                    <a:pt x="135" y="96"/>
                    <a:pt x="91" y="178"/>
                    <a:pt x="91" y="183"/>
                  </a:cubicBezTo>
                  <a:cubicBezTo>
                    <a:pt x="83" y="196"/>
                    <a:pt x="70" y="204"/>
                    <a:pt x="52" y="20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5" name="Google Shape;348;p19">
              <a:extLst>
                <a:ext uri="{FF2B5EF4-FFF2-40B4-BE49-F238E27FC236}">
                  <a16:creationId xmlns:a16="http://schemas.microsoft.com/office/drawing/2014/main" id="{8D819988-04C7-427F-AEAB-4CAD0E342B02}"/>
                </a:ext>
              </a:extLst>
            </p:cNvPr>
            <p:cNvSpPr/>
            <p:nvPr/>
          </p:nvSpPr>
          <p:spPr>
            <a:xfrm>
              <a:off x="8513528" y="2846326"/>
              <a:ext cx="47891" cy="38099"/>
            </a:xfrm>
            <a:custGeom>
              <a:avLst/>
              <a:gdLst/>
              <a:ahLst/>
              <a:cxnLst/>
              <a:rect l="l" t="t" r="r" b="b"/>
              <a:pathLst>
                <a:path w="269" h="214" extrusionOk="0">
                  <a:moveTo>
                    <a:pt x="221" y="213"/>
                  </a:moveTo>
                  <a:cubicBezTo>
                    <a:pt x="200" y="213"/>
                    <a:pt x="182" y="200"/>
                    <a:pt x="178" y="179"/>
                  </a:cubicBezTo>
                  <a:cubicBezTo>
                    <a:pt x="174" y="170"/>
                    <a:pt x="152" y="83"/>
                    <a:pt x="48" y="88"/>
                  </a:cubicBezTo>
                  <a:cubicBezTo>
                    <a:pt x="22" y="88"/>
                    <a:pt x="0" y="70"/>
                    <a:pt x="0" y="44"/>
                  </a:cubicBezTo>
                  <a:cubicBezTo>
                    <a:pt x="0" y="18"/>
                    <a:pt x="22" y="1"/>
                    <a:pt x="43" y="1"/>
                  </a:cubicBezTo>
                  <a:cubicBezTo>
                    <a:pt x="48" y="1"/>
                    <a:pt x="48" y="1"/>
                    <a:pt x="52" y="1"/>
                  </a:cubicBezTo>
                  <a:cubicBezTo>
                    <a:pt x="195" y="1"/>
                    <a:pt x="252" y="105"/>
                    <a:pt x="265" y="161"/>
                  </a:cubicBezTo>
                  <a:cubicBezTo>
                    <a:pt x="269" y="187"/>
                    <a:pt x="252" y="209"/>
                    <a:pt x="230" y="213"/>
                  </a:cubicBezTo>
                  <a:cubicBezTo>
                    <a:pt x="226" y="213"/>
                    <a:pt x="221" y="213"/>
                    <a:pt x="221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Google Shape;349;p19">
              <a:extLst>
                <a:ext uri="{FF2B5EF4-FFF2-40B4-BE49-F238E27FC236}">
                  <a16:creationId xmlns:a16="http://schemas.microsoft.com/office/drawing/2014/main" id="{1318E5BE-F1A3-4432-B10E-37C57FD0FAE7}"/>
                </a:ext>
              </a:extLst>
            </p:cNvPr>
            <p:cNvSpPr/>
            <p:nvPr/>
          </p:nvSpPr>
          <p:spPr>
            <a:xfrm>
              <a:off x="8333537" y="2860212"/>
              <a:ext cx="19584" cy="37387"/>
            </a:xfrm>
            <a:custGeom>
              <a:avLst/>
              <a:gdLst/>
              <a:ahLst/>
              <a:cxnLst/>
              <a:rect l="l" t="t" r="r" b="b"/>
              <a:pathLst>
                <a:path w="110" h="210" extrusionOk="0">
                  <a:moveTo>
                    <a:pt x="101" y="114"/>
                  </a:moveTo>
                  <a:cubicBezTo>
                    <a:pt x="96" y="170"/>
                    <a:pt x="66" y="209"/>
                    <a:pt x="40" y="205"/>
                  </a:cubicBezTo>
                  <a:cubicBezTo>
                    <a:pt x="14" y="200"/>
                    <a:pt x="1" y="153"/>
                    <a:pt x="10" y="101"/>
                  </a:cubicBezTo>
                  <a:cubicBezTo>
                    <a:pt x="18" y="44"/>
                    <a:pt x="44" y="1"/>
                    <a:pt x="70" y="5"/>
                  </a:cubicBezTo>
                  <a:cubicBezTo>
                    <a:pt x="96" y="10"/>
                    <a:pt x="109" y="57"/>
                    <a:pt x="101" y="11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Google Shape;350;p19">
              <a:extLst>
                <a:ext uri="{FF2B5EF4-FFF2-40B4-BE49-F238E27FC236}">
                  <a16:creationId xmlns:a16="http://schemas.microsoft.com/office/drawing/2014/main" id="{62519C05-6E6C-49D4-AA1D-50188068AA17}"/>
                </a:ext>
              </a:extLst>
            </p:cNvPr>
            <p:cNvSpPr/>
            <p:nvPr/>
          </p:nvSpPr>
          <p:spPr>
            <a:xfrm>
              <a:off x="8510324" y="2887273"/>
              <a:ext cx="19584" cy="38099"/>
            </a:xfrm>
            <a:custGeom>
              <a:avLst/>
              <a:gdLst/>
              <a:ahLst/>
              <a:cxnLst/>
              <a:rect l="l" t="t" r="r" b="b"/>
              <a:pathLst>
                <a:path w="110" h="214" extrusionOk="0">
                  <a:moveTo>
                    <a:pt x="100" y="113"/>
                  </a:moveTo>
                  <a:cubicBezTo>
                    <a:pt x="92" y="170"/>
                    <a:pt x="66" y="213"/>
                    <a:pt x="40" y="209"/>
                  </a:cubicBezTo>
                  <a:cubicBezTo>
                    <a:pt x="14" y="204"/>
                    <a:pt x="1" y="157"/>
                    <a:pt x="5" y="100"/>
                  </a:cubicBezTo>
                  <a:cubicBezTo>
                    <a:pt x="14" y="44"/>
                    <a:pt x="44" y="1"/>
                    <a:pt x="70" y="5"/>
                  </a:cubicBezTo>
                  <a:cubicBezTo>
                    <a:pt x="96" y="9"/>
                    <a:pt x="109" y="57"/>
                    <a:pt x="100" y="1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Google Shape;351;p19">
              <a:extLst>
                <a:ext uri="{FF2B5EF4-FFF2-40B4-BE49-F238E27FC236}">
                  <a16:creationId xmlns:a16="http://schemas.microsoft.com/office/drawing/2014/main" id="{2C2A31C0-287E-49C2-9896-A4E96E8A3257}"/>
                </a:ext>
              </a:extLst>
            </p:cNvPr>
            <p:cNvSpPr/>
            <p:nvPr/>
          </p:nvSpPr>
          <p:spPr>
            <a:xfrm>
              <a:off x="8224759" y="2864129"/>
              <a:ext cx="17091" cy="43441"/>
            </a:xfrm>
            <a:custGeom>
              <a:avLst/>
              <a:gdLst/>
              <a:ahLst/>
              <a:cxnLst/>
              <a:rect l="l" t="t" r="r" b="b"/>
              <a:pathLst>
                <a:path w="96" h="244" extrusionOk="0">
                  <a:moveTo>
                    <a:pt x="92" y="118"/>
                  </a:moveTo>
                  <a:cubicBezTo>
                    <a:pt x="96" y="183"/>
                    <a:pt x="83" y="239"/>
                    <a:pt x="53" y="243"/>
                  </a:cubicBezTo>
                  <a:cubicBezTo>
                    <a:pt x="27" y="243"/>
                    <a:pt x="40" y="187"/>
                    <a:pt x="35" y="122"/>
                  </a:cubicBezTo>
                  <a:cubicBezTo>
                    <a:pt x="27" y="57"/>
                    <a:pt x="1" y="5"/>
                    <a:pt x="27" y="5"/>
                  </a:cubicBezTo>
                  <a:cubicBezTo>
                    <a:pt x="57" y="1"/>
                    <a:pt x="83" y="53"/>
                    <a:pt x="92" y="11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Google Shape;352;p19">
              <a:extLst>
                <a:ext uri="{FF2B5EF4-FFF2-40B4-BE49-F238E27FC236}">
                  <a16:creationId xmlns:a16="http://schemas.microsoft.com/office/drawing/2014/main" id="{EF8A7DD4-6DF8-4653-A39B-99D7565F7DCA}"/>
                </a:ext>
              </a:extLst>
            </p:cNvPr>
            <p:cNvSpPr/>
            <p:nvPr/>
          </p:nvSpPr>
          <p:spPr>
            <a:xfrm>
              <a:off x="8600764" y="2926617"/>
              <a:ext cx="26349" cy="43441"/>
            </a:xfrm>
            <a:custGeom>
              <a:avLst/>
              <a:gdLst/>
              <a:ahLst/>
              <a:cxnLst/>
              <a:rect l="l" t="t" r="r" b="b"/>
              <a:pathLst>
                <a:path w="148" h="244" extrusionOk="0">
                  <a:moveTo>
                    <a:pt x="26" y="105"/>
                  </a:moveTo>
                  <a:cubicBezTo>
                    <a:pt x="0" y="166"/>
                    <a:pt x="0" y="222"/>
                    <a:pt x="26" y="235"/>
                  </a:cubicBezTo>
                  <a:cubicBezTo>
                    <a:pt x="52" y="244"/>
                    <a:pt x="52" y="187"/>
                    <a:pt x="82" y="127"/>
                  </a:cubicBezTo>
                  <a:cubicBezTo>
                    <a:pt x="108" y="66"/>
                    <a:pt x="147" y="27"/>
                    <a:pt x="121" y="14"/>
                  </a:cubicBezTo>
                  <a:cubicBezTo>
                    <a:pt x="95" y="1"/>
                    <a:pt x="52" y="44"/>
                    <a:pt x="26" y="105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0" name="Google Shape;353;p19">
              <a:extLst>
                <a:ext uri="{FF2B5EF4-FFF2-40B4-BE49-F238E27FC236}">
                  <a16:creationId xmlns:a16="http://schemas.microsoft.com/office/drawing/2014/main" id="{852D0028-4F9E-4140-96AD-C18640AB9F7A}"/>
                </a:ext>
              </a:extLst>
            </p:cNvPr>
            <p:cNvSpPr/>
            <p:nvPr/>
          </p:nvSpPr>
          <p:spPr>
            <a:xfrm>
              <a:off x="8283510" y="2925193"/>
              <a:ext cx="68721" cy="27061"/>
            </a:xfrm>
            <a:custGeom>
              <a:avLst/>
              <a:gdLst/>
              <a:ahLst/>
              <a:cxnLst/>
              <a:rect l="l" t="t" r="r" b="b"/>
              <a:pathLst>
                <a:path w="386" h="152" extrusionOk="0">
                  <a:moveTo>
                    <a:pt x="382" y="104"/>
                  </a:moveTo>
                  <a:cubicBezTo>
                    <a:pt x="377" y="135"/>
                    <a:pt x="291" y="152"/>
                    <a:pt x="186" y="135"/>
                  </a:cubicBezTo>
                  <a:cubicBezTo>
                    <a:pt x="78" y="117"/>
                    <a:pt x="0" y="78"/>
                    <a:pt x="4" y="48"/>
                  </a:cubicBezTo>
                  <a:cubicBezTo>
                    <a:pt x="9" y="13"/>
                    <a:pt x="100" y="0"/>
                    <a:pt x="204" y="17"/>
                  </a:cubicBezTo>
                  <a:cubicBezTo>
                    <a:pt x="308" y="30"/>
                    <a:pt x="386" y="70"/>
                    <a:pt x="382" y="104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1" name="Google Shape;354;p19">
              <a:extLst>
                <a:ext uri="{FF2B5EF4-FFF2-40B4-BE49-F238E27FC236}">
                  <a16:creationId xmlns:a16="http://schemas.microsoft.com/office/drawing/2014/main" id="{C2E8BC75-CC2E-4F95-8121-FDBBCA58F834}"/>
                </a:ext>
              </a:extLst>
            </p:cNvPr>
            <p:cNvSpPr/>
            <p:nvPr/>
          </p:nvSpPr>
          <p:spPr>
            <a:xfrm>
              <a:off x="8491808" y="2956704"/>
              <a:ext cx="68899" cy="27239"/>
            </a:xfrm>
            <a:custGeom>
              <a:avLst/>
              <a:gdLst/>
              <a:ahLst/>
              <a:cxnLst/>
              <a:rect l="l" t="t" r="r" b="b"/>
              <a:pathLst>
                <a:path w="387" h="153" extrusionOk="0">
                  <a:moveTo>
                    <a:pt x="382" y="105"/>
                  </a:moveTo>
                  <a:cubicBezTo>
                    <a:pt x="378" y="140"/>
                    <a:pt x="287" y="153"/>
                    <a:pt x="183" y="135"/>
                  </a:cubicBezTo>
                  <a:cubicBezTo>
                    <a:pt x="79" y="122"/>
                    <a:pt x="1" y="83"/>
                    <a:pt x="5" y="49"/>
                  </a:cubicBezTo>
                  <a:cubicBezTo>
                    <a:pt x="9" y="18"/>
                    <a:pt x="96" y="1"/>
                    <a:pt x="204" y="18"/>
                  </a:cubicBezTo>
                  <a:cubicBezTo>
                    <a:pt x="309" y="36"/>
                    <a:pt x="387" y="75"/>
                    <a:pt x="382" y="105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2" name="Google Shape;355;p19">
              <a:extLst>
                <a:ext uri="{FF2B5EF4-FFF2-40B4-BE49-F238E27FC236}">
                  <a16:creationId xmlns:a16="http://schemas.microsoft.com/office/drawing/2014/main" id="{711635E6-39D9-4A0D-A6DC-557C8ACAB234}"/>
                </a:ext>
              </a:extLst>
            </p:cNvPr>
            <p:cNvSpPr/>
            <p:nvPr/>
          </p:nvSpPr>
          <p:spPr>
            <a:xfrm>
              <a:off x="8369144" y="3005484"/>
              <a:ext cx="78868" cy="39524"/>
            </a:xfrm>
            <a:custGeom>
              <a:avLst/>
              <a:gdLst/>
              <a:ahLst/>
              <a:cxnLst/>
              <a:rect l="l" t="t" r="r" b="b"/>
              <a:pathLst>
                <a:path w="443" h="222" extrusionOk="0">
                  <a:moveTo>
                    <a:pt x="438" y="48"/>
                  </a:moveTo>
                  <a:cubicBezTo>
                    <a:pt x="430" y="78"/>
                    <a:pt x="412" y="130"/>
                    <a:pt x="369" y="169"/>
                  </a:cubicBezTo>
                  <a:cubicBezTo>
                    <a:pt x="338" y="200"/>
                    <a:pt x="291" y="221"/>
                    <a:pt x="226" y="217"/>
                  </a:cubicBezTo>
                  <a:cubicBezTo>
                    <a:pt x="152" y="213"/>
                    <a:pt x="100" y="186"/>
                    <a:pt x="65" y="156"/>
                  </a:cubicBezTo>
                  <a:cubicBezTo>
                    <a:pt x="22" y="113"/>
                    <a:pt x="5" y="56"/>
                    <a:pt x="0" y="26"/>
                  </a:cubicBezTo>
                  <a:cubicBezTo>
                    <a:pt x="0" y="13"/>
                    <a:pt x="9" y="0"/>
                    <a:pt x="22" y="0"/>
                  </a:cubicBezTo>
                  <a:lnTo>
                    <a:pt x="421" y="22"/>
                  </a:lnTo>
                  <a:cubicBezTo>
                    <a:pt x="434" y="22"/>
                    <a:pt x="443" y="35"/>
                    <a:pt x="438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Google Shape;356;p19">
              <a:extLst>
                <a:ext uri="{FF2B5EF4-FFF2-40B4-BE49-F238E27FC236}">
                  <a16:creationId xmlns:a16="http://schemas.microsoft.com/office/drawing/2014/main" id="{945C55BB-60CF-45FB-812C-944C076F91FE}"/>
                </a:ext>
              </a:extLst>
            </p:cNvPr>
            <p:cNvSpPr/>
            <p:nvPr/>
          </p:nvSpPr>
          <p:spPr>
            <a:xfrm>
              <a:off x="8230100" y="2631088"/>
              <a:ext cx="419445" cy="332747"/>
            </a:xfrm>
            <a:custGeom>
              <a:avLst/>
              <a:gdLst/>
              <a:ahLst/>
              <a:cxnLst/>
              <a:rect l="l" t="t" r="r" b="b"/>
              <a:pathLst>
                <a:path w="2356" h="1869" extrusionOk="0">
                  <a:moveTo>
                    <a:pt x="322" y="876"/>
                  </a:moveTo>
                  <a:cubicBezTo>
                    <a:pt x="322" y="876"/>
                    <a:pt x="682" y="1071"/>
                    <a:pt x="1211" y="1058"/>
                  </a:cubicBezTo>
                  <a:cubicBezTo>
                    <a:pt x="1735" y="1045"/>
                    <a:pt x="1891" y="1015"/>
                    <a:pt x="1891" y="1015"/>
                  </a:cubicBezTo>
                  <a:cubicBezTo>
                    <a:pt x="1891" y="1015"/>
                    <a:pt x="1969" y="1149"/>
                    <a:pt x="2034" y="1223"/>
                  </a:cubicBezTo>
                  <a:cubicBezTo>
                    <a:pt x="2121" y="1318"/>
                    <a:pt x="2108" y="1500"/>
                    <a:pt x="1978" y="1852"/>
                  </a:cubicBezTo>
                  <a:cubicBezTo>
                    <a:pt x="1974" y="1860"/>
                    <a:pt x="1987" y="1869"/>
                    <a:pt x="1995" y="1860"/>
                  </a:cubicBezTo>
                  <a:cubicBezTo>
                    <a:pt x="2034" y="1826"/>
                    <a:pt x="2091" y="1774"/>
                    <a:pt x="2104" y="1748"/>
                  </a:cubicBezTo>
                  <a:cubicBezTo>
                    <a:pt x="2130" y="1713"/>
                    <a:pt x="2173" y="1561"/>
                    <a:pt x="2173" y="1561"/>
                  </a:cubicBezTo>
                  <a:cubicBezTo>
                    <a:pt x="2173" y="1561"/>
                    <a:pt x="2355" y="1045"/>
                    <a:pt x="2325" y="919"/>
                  </a:cubicBezTo>
                  <a:cubicBezTo>
                    <a:pt x="2277" y="737"/>
                    <a:pt x="2078" y="772"/>
                    <a:pt x="2078" y="772"/>
                  </a:cubicBezTo>
                  <a:cubicBezTo>
                    <a:pt x="2078" y="772"/>
                    <a:pt x="2108" y="655"/>
                    <a:pt x="2026" y="529"/>
                  </a:cubicBezTo>
                  <a:cubicBezTo>
                    <a:pt x="1835" y="252"/>
                    <a:pt x="898" y="0"/>
                    <a:pt x="378" y="390"/>
                  </a:cubicBezTo>
                  <a:cubicBezTo>
                    <a:pt x="1" y="672"/>
                    <a:pt x="96" y="1245"/>
                    <a:pt x="96" y="1245"/>
                  </a:cubicBezTo>
                  <a:lnTo>
                    <a:pt x="114" y="1587"/>
                  </a:lnTo>
                  <a:cubicBezTo>
                    <a:pt x="114" y="1600"/>
                    <a:pt x="118" y="1613"/>
                    <a:pt x="131" y="1622"/>
                  </a:cubicBezTo>
                  <a:lnTo>
                    <a:pt x="174" y="1656"/>
                  </a:lnTo>
                  <a:cubicBezTo>
                    <a:pt x="183" y="1665"/>
                    <a:pt x="196" y="1661"/>
                    <a:pt x="196" y="1648"/>
                  </a:cubicBezTo>
                  <a:cubicBezTo>
                    <a:pt x="192" y="1535"/>
                    <a:pt x="192" y="1180"/>
                    <a:pt x="322" y="876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Google Shape;357;p19">
              <a:extLst>
                <a:ext uri="{FF2B5EF4-FFF2-40B4-BE49-F238E27FC236}">
                  <a16:creationId xmlns:a16="http://schemas.microsoft.com/office/drawing/2014/main" id="{FDBCB108-37A7-4165-ADA4-3467EFE31440}"/>
                </a:ext>
              </a:extLst>
            </p:cNvPr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5" name="Google Shape;358;p19">
              <a:extLst>
                <a:ext uri="{FF2B5EF4-FFF2-40B4-BE49-F238E27FC236}">
                  <a16:creationId xmlns:a16="http://schemas.microsoft.com/office/drawing/2014/main" id="{B17CF054-5803-4325-9492-C230491ECF41}"/>
                </a:ext>
              </a:extLst>
            </p:cNvPr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Google Shape;359;p19">
              <a:extLst>
                <a:ext uri="{FF2B5EF4-FFF2-40B4-BE49-F238E27FC236}">
                  <a16:creationId xmlns:a16="http://schemas.microsoft.com/office/drawing/2014/main" id="{D2E545A1-C518-4CE3-98B0-1D4982C9BD74}"/>
                </a:ext>
              </a:extLst>
            </p:cNvPr>
            <p:cNvSpPr/>
            <p:nvPr/>
          </p:nvSpPr>
          <p:spPr>
            <a:xfrm>
              <a:off x="8252532" y="3143635"/>
              <a:ext cx="307462" cy="137443"/>
            </a:xfrm>
            <a:custGeom>
              <a:avLst/>
              <a:gdLst/>
              <a:ahLst/>
              <a:cxnLst/>
              <a:rect l="l" t="t" r="r" b="b"/>
              <a:pathLst>
                <a:path w="1727" h="772" extrusionOk="0">
                  <a:moveTo>
                    <a:pt x="157" y="386"/>
                  </a:moveTo>
                  <a:cubicBezTo>
                    <a:pt x="417" y="681"/>
                    <a:pt x="993" y="772"/>
                    <a:pt x="1327" y="568"/>
                  </a:cubicBezTo>
                  <a:cubicBezTo>
                    <a:pt x="1466" y="486"/>
                    <a:pt x="1613" y="299"/>
                    <a:pt x="1726" y="87"/>
                  </a:cubicBezTo>
                  <a:cubicBezTo>
                    <a:pt x="1657" y="70"/>
                    <a:pt x="1574" y="57"/>
                    <a:pt x="1475" y="52"/>
                  </a:cubicBezTo>
                  <a:cubicBezTo>
                    <a:pt x="1210" y="0"/>
                    <a:pt x="1102" y="96"/>
                    <a:pt x="963" y="135"/>
                  </a:cubicBezTo>
                  <a:cubicBezTo>
                    <a:pt x="976" y="182"/>
                    <a:pt x="959" y="239"/>
                    <a:pt x="915" y="265"/>
                  </a:cubicBezTo>
                  <a:cubicBezTo>
                    <a:pt x="915" y="291"/>
                    <a:pt x="898" y="317"/>
                    <a:pt x="863" y="317"/>
                  </a:cubicBezTo>
                  <a:cubicBezTo>
                    <a:pt x="833" y="317"/>
                    <a:pt x="816" y="299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755" y="247"/>
                    <a:pt x="733" y="178"/>
                    <a:pt x="755" y="122"/>
                  </a:cubicBezTo>
                  <a:cubicBezTo>
                    <a:pt x="621" y="83"/>
                    <a:pt x="417" y="17"/>
                    <a:pt x="252" y="65"/>
                  </a:cubicBezTo>
                  <a:cubicBezTo>
                    <a:pt x="152" y="96"/>
                    <a:pt x="70" y="96"/>
                    <a:pt x="1" y="104"/>
                  </a:cubicBezTo>
                  <a:cubicBezTo>
                    <a:pt x="44" y="221"/>
                    <a:pt x="96" y="317"/>
                    <a:pt x="157" y="386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7" name="Google Shape;360;p19">
              <a:extLst>
                <a:ext uri="{FF2B5EF4-FFF2-40B4-BE49-F238E27FC236}">
                  <a16:creationId xmlns:a16="http://schemas.microsoft.com/office/drawing/2014/main" id="{8B1BEC5C-79AB-4D02-B79A-DD5B276005E4}"/>
                </a:ext>
              </a:extLst>
            </p:cNvPr>
            <p:cNvSpPr/>
            <p:nvPr/>
          </p:nvSpPr>
          <p:spPr>
            <a:xfrm>
              <a:off x="8346712" y="3155919"/>
              <a:ext cx="102903" cy="49672"/>
            </a:xfrm>
            <a:custGeom>
              <a:avLst/>
              <a:gdLst/>
              <a:ahLst/>
              <a:cxnLst/>
              <a:rect l="l" t="t" r="r" b="b"/>
              <a:pathLst>
                <a:path w="578" h="279" extrusionOk="0">
                  <a:moveTo>
                    <a:pt x="1" y="1"/>
                  </a:moveTo>
                  <a:lnTo>
                    <a:pt x="334" y="278"/>
                  </a:lnTo>
                  <a:lnTo>
                    <a:pt x="577" y="40"/>
                  </a:lnTo>
                  <a:lnTo>
                    <a:pt x="443" y="27"/>
                  </a:lnTo>
                  <a:lnTo>
                    <a:pt x="334" y="235"/>
                  </a:lnTo>
                  <a:lnTo>
                    <a:pt x="235" y="35"/>
                  </a:lnTo>
                  <a:close/>
                </a:path>
              </a:pathLst>
            </a:custGeom>
            <a:solidFill>
              <a:srgbClr val="2A5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" name="Google Shape;361;p19">
              <a:extLst>
                <a:ext uri="{FF2B5EF4-FFF2-40B4-BE49-F238E27FC236}">
                  <a16:creationId xmlns:a16="http://schemas.microsoft.com/office/drawing/2014/main" id="{D439A0A3-68E5-4912-A7FE-C408EAFA6BB4}"/>
                </a:ext>
              </a:extLst>
            </p:cNvPr>
            <p:cNvSpPr/>
            <p:nvPr/>
          </p:nvSpPr>
          <p:spPr>
            <a:xfrm>
              <a:off x="8200013" y="3502542"/>
              <a:ext cx="405558" cy="207055"/>
            </a:xfrm>
            <a:custGeom>
              <a:avLst/>
              <a:gdLst/>
              <a:ahLst/>
              <a:cxnLst/>
              <a:rect l="l" t="t" r="r" b="b"/>
              <a:pathLst>
                <a:path w="2278" h="1163" extrusionOk="0">
                  <a:moveTo>
                    <a:pt x="2247" y="187"/>
                  </a:moveTo>
                  <a:cubicBezTo>
                    <a:pt x="2047" y="312"/>
                    <a:pt x="1848" y="451"/>
                    <a:pt x="1653" y="586"/>
                  </a:cubicBezTo>
                  <a:cubicBezTo>
                    <a:pt x="1596" y="547"/>
                    <a:pt x="1523" y="490"/>
                    <a:pt x="1497" y="469"/>
                  </a:cubicBezTo>
                  <a:cubicBezTo>
                    <a:pt x="1445" y="429"/>
                    <a:pt x="1219" y="334"/>
                    <a:pt x="1158" y="247"/>
                  </a:cubicBezTo>
                  <a:cubicBezTo>
                    <a:pt x="1098" y="165"/>
                    <a:pt x="1024" y="143"/>
                    <a:pt x="1007" y="191"/>
                  </a:cubicBezTo>
                  <a:cubicBezTo>
                    <a:pt x="994" y="239"/>
                    <a:pt x="1059" y="369"/>
                    <a:pt x="1119" y="403"/>
                  </a:cubicBezTo>
                  <a:cubicBezTo>
                    <a:pt x="1180" y="438"/>
                    <a:pt x="1206" y="473"/>
                    <a:pt x="1141" y="473"/>
                  </a:cubicBezTo>
                  <a:cubicBezTo>
                    <a:pt x="1137" y="473"/>
                    <a:pt x="1124" y="477"/>
                    <a:pt x="1111" y="477"/>
                  </a:cubicBezTo>
                  <a:lnTo>
                    <a:pt x="1106" y="473"/>
                  </a:lnTo>
                  <a:cubicBezTo>
                    <a:pt x="1054" y="473"/>
                    <a:pt x="1011" y="469"/>
                    <a:pt x="972" y="469"/>
                  </a:cubicBezTo>
                  <a:cubicBezTo>
                    <a:pt x="673" y="321"/>
                    <a:pt x="335" y="161"/>
                    <a:pt x="5" y="0"/>
                  </a:cubicBezTo>
                  <a:cubicBezTo>
                    <a:pt x="9" y="78"/>
                    <a:pt x="9" y="148"/>
                    <a:pt x="9" y="200"/>
                  </a:cubicBezTo>
                  <a:cubicBezTo>
                    <a:pt x="1" y="291"/>
                    <a:pt x="9" y="451"/>
                    <a:pt x="18" y="646"/>
                  </a:cubicBezTo>
                  <a:cubicBezTo>
                    <a:pt x="252" y="742"/>
                    <a:pt x="491" y="828"/>
                    <a:pt x="668" y="889"/>
                  </a:cubicBezTo>
                  <a:cubicBezTo>
                    <a:pt x="677" y="911"/>
                    <a:pt x="690" y="932"/>
                    <a:pt x="721" y="958"/>
                  </a:cubicBezTo>
                  <a:cubicBezTo>
                    <a:pt x="760" y="993"/>
                    <a:pt x="937" y="1010"/>
                    <a:pt x="937" y="1010"/>
                  </a:cubicBezTo>
                  <a:cubicBezTo>
                    <a:pt x="937" y="1010"/>
                    <a:pt x="885" y="1067"/>
                    <a:pt x="985" y="1119"/>
                  </a:cubicBezTo>
                  <a:cubicBezTo>
                    <a:pt x="1072" y="1162"/>
                    <a:pt x="1323" y="1102"/>
                    <a:pt x="1401" y="1080"/>
                  </a:cubicBezTo>
                  <a:cubicBezTo>
                    <a:pt x="1510" y="1054"/>
                    <a:pt x="1653" y="993"/>
                    <a:pt x="1653" y="989"/>
                  </a:cubicBezTo>
                  <a:cubicBezTo>
                    <a:pt x="1696" y="989"/>
                    <a:pt x="1739" y="989"/>
                    <a:pt x="1774" y="989"/>
                  </a:cubicBezTo>
                  <a:cubicBezTo>
                    <a:pt x="1943" y="989"/>
                    <a:pt x="2117" y="967"/>
                    <a:pt x="2277" y="919"/>
                  </a:cubicBezTo>
                  <a:cubicBezTo>
                    <a:pt x="2260" y="659"/>
                    <a:pt x="2251" y="408"/>
                    <a:pt x="2247" y="187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" name="Google Shape;362;p19">
              <a:extLst>
                <a:ext uri="{FF2B5EF4-FFF2-40B4-BE49-F238E27FC236}">
                  <a16:creationId xmlns:a16="http://schemas.microsoft.com/office/drawing/2014/main" id="{7FEBA789-68DC-404C-9218-6C06446FFBEA}"/>
                </a:ext>
              </a:extLst>
            </p:cNvPr>
            <p:cNvSpPr/>
            <p:nvPr/>
          </p:nvSpPr>
          <p:spPr>
            <a:xfrm>
              <a:off x="8314310" y="3117287"/>
              <a:ext cx="74240" cy="80472"/>
            </a:xfrm>
            <a:custGeom>
              <a:avLst/>
              <a:gdLst/>
              <a:ahLst/>
              <a:cxnLst/>
              <a:rect l="l" t="t" r="r" b="b"/>
              <a:pathLst>
                <a:path w="417" h="452" extrusionOk="0">
                  <a:moveTo>
                    <a:pt x="300" y="1"/>
                  </a:moveTo>
                  <a:lnTo>
                    <a:pt x="417" y="252"/>
                  </a:lnTo>
                  <a:lnTo>
                    <a:pt x="157" y="452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" name="Google Shape;363;p19">
              <a:extLst>
                <a:ext uri="{FF2B5EF4-FFF2-40B4-BE49-F238E27FC236}">
                  <a16:creationId xmlns:a16="http://schemas.microsoft.com/office/drawing/2014/main" id="{8AA18FD0-2E25-4093-9FC3-C893E57EF654}"/>
                </a:ext>
              </a:extLst>
            </p:cNvPr>
            <p:cNvSpPr/>
            <p:nvPr/>
          </p:nvSpPr>
          <p:spPr>
            <a:xfrm>
              <a:off x="8425402" y="3115862"/>
              <a:ext cx="74418" cy="80294"/>
            </a:xfrm>
            <a:custGeom>
              <a:avLst/>
              <a:gdLst/>
              <a:ahLst/>
              <a:cxnLst/>
              <a:rect l="l" t="t" r="r" b="b"/>
              <a:pathLst>
                <a:path w="418" h="451" extrusionOk="0">
                  <a:moveTo>
                    <a:pt x="118" y="0"/>
                  </a:moveTo>
                  <a:lnTo>
                    <a:pt x="1" y="252"/>
                  </a:lnTo>
                  <a:lnTo>
                    <a:pt x="261" y="451"/>
                  </a:lnTo>
                  <a:lnTo>
                    <a:pt x="417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1" name="Google Shape;364;p19">
              <a:extLst>
                <a:ext uri="{FF2B5EF4-FFF2-40B4-BE49-F238E27FC236}">
                  <a16:creationId xmlns:a16="http://schemas.microsoft.com/office/drawing/2014/main" id="{47C48D83-F277-4026-A192-42A3748543F1}"/>
                </a:ext>
              </a:extLst>
            </p:cNvPr>
            <p:cNvSpPr/>
            <p:nvPr/>
          </p:nvSpPr>
          <p:spPr>
            <a:xfrm>
              <a:off x="8196986" y="3704784"/>
              <a:ext cx="420869" cy="81184"/>
            </a:xfrm>
            <a:custGeom>
              <a:avLst/>
              <a:gdLst/>
              <a:ahLst/>
              <a:cxnLst/>
              <a:rect l="l" t="t" r="r" b="b"/>
              <a:pathLst>
                <a:path w="2364" h="456" extrusionOk="0">
                  <a:moveTo>
                    <a:pt x="35" y="0"/>
                  </a:moveTo>
                  <a:cubicBezTo>
                    <a:pt x="31" y="148"/>
                    <a:pt x="22" y="304"/>
                    <a:pt x="0" y="455"/>
                  </a:cubicBezTo>
                  <a:lnTo>
                    <a:pt x="2363" y="434"/>
                  </a:lnTo>
                  <a:cubicBezTo>
                    <a:pt x="2342" y="291"/>
                    <a:pt x="2324" y="143"/>
                    <a:pt x="2311" y="0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2" name="Google Shape;365;p19">
              <a:extLst>
                <a:ext uri="{FF2B5EF4-FFF2-40B4-BE49-F238E27FC236}">
                  <a16:creationId xmlns:a16="http://schemas.microsoft.com/office/drawing/2014/main" id="{47A03D99-7209-4445-A9C2-AACFAB1F780F}"/>
                </a:ext>
              </a:extLst>
            </p:cNvPr>
            <p:cNvSpPr/>
            <p:nvPr/>
          </p:nvSpPr>
          <p:spPr>
            <a:xfrm>
              <a:off x="8415432" y="3284100"/>
              <a:ext cx="150615" cy="145989"/>
            </a:xfrm>
            <a:custGeom>
              <a:avLst/>
              <a:gdLst/>
              <a:ahLst/>
              <a:cxnLst/>
              <a:rect l="l" t="t" r="r" b="b"/>
              <a:pathLst>
                <a:path w="846" h="820" extrusionOk="0">
                  <a:moveTo>
                    <a:pt x="846" y="820"/>
                  </a:moveTo>
                  <a:lnTo>
                    <a:pt x="0" y="820"/>
                  </a:lnTo>
                  <a:lnTo>
                    <a:pt x="0" y="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3" name="Google Shape;366;p19">
              <a:extLst>
                <a:ext uri="{FF2B5EF4-FFF2-40B4-BE49-F238E27FC236}">
                  <a16:creationId xmlns:a16="http://schemas.microsoft.com/office/drawing/2014/main" id="{F43F43BF-E27C-41F3-910E-367EA967A5CE}"/>
                </a:ext>
              </a:extLst>
            </p:cNvPr>
            <p:cNvSpPr/>
            <p:nvPr/>
          </p:nvSpPr>
          <p:spPr>
            <a:xfrm>
              <a:off x="8058121" y="3162862"/>
              <a:ext cx="187646" cy="329721"/>
            </a:xfrm>
            <a:custGeom>
              <a:avLst/>
              <a:gdLst/>
              <a:ahLst/>
              <a:cxnLst/>
              <a:rect l="l" t="t" r="r" b="b"/>
              <a:pathLst>
                <a:path w="1054" h="1852" extrusionOk="0">
                  <a:moveTo>
                    <a:pt x="1054" y="1"/>
                  </a:moveTo>
                  <a:cubicBezTo>
                    <a:pt x="1054" y="1"/>
                    <a:pt x="754" y="57"/>
                    <a:pt x="581" y="144"/>
                  </a:cubicBezTo>
                  <a:cubicBezTo>
                    <a:pt x="408" y="230"/>
                    <a:pt x="43" y="1475"/>
                    <a:pt x="22" y="1553"/>
                  </a:cubicBezTo>
                  <a:cubicBezTo>
                    <a:pt x="0" y="1626"/>
                    <a:pt x="273" y="1735"/>
                    <a:pt x="421" y="1770"/>
                  </a:cubicBezTo>
                  <a:cubicBezTo>
                    <a:pt x="564" y="1804"/>
                    <a:pt x="650" y="1852"/>
                    <a:pt x="728" y="1574"/>
                  </a:cubicBezTo>
                  <a:cubicBezTo>
                    <a:pt x="806" y="1293"/>
                    <a:pt x="945" y="829"/>
                    <a:pt x="945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Google Shape;367;p19">
              <a:extLst>
                <a:ext uri="{FF2B5EF4-FFF2-40B4-BE49-F238E27FC236}">
                  <a16:creationId xmlns:a16="http://schemas.microsoft.com/office/drawing/2014/main" id="{6808FFEB-2D9E-4A0F-A9AF-9AA76997D8B8}"/>
                </a:ext>
              </a:extLst>
            </p:cNvPr>
            <p:cNvSpPr/>
            <p:nvPr/>
          </p:nvSpPr>
          <p:spPr>
            <a:xfrm>
              <a:off x="8064174" y="3355134"/>
              <a:ext cx="126759" cy="107355"/>
            </a:xfrm>
            <a:custGeom>
              <a:avLst/>
              <a:gdLst/>
              <a:ahLst/>
              <a:cxnLst/>
              <a:rect l="l" t="t" r="r" b="b"/>
              <a:pathLst>
                <a:path w="712" h="603" extrusionOk="0">
                  <a:moveTo>
                    <a:pt x="96" y="0"/>
                  </a:moveTo>
                  <a:lnTo>
                    <a:pt x="712" y="395"/>
                  </a:lnTo>
                  <a:lnTo>
                    <a:pt x="651" y="603"/>
                  </a:lnTo>
                  <a:lnTo>
                    <a:pt x="1" y="278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Google Shape;368;p19">
              <a:extLst>
                <a:ext uri="{FF2B5EF4-FFF2-40B4-BE49-F238E27FC236}">
                  <a16:creationId xmlns:a16="http://schemas.microsoft.com/office/drawing/2014/main" id="{0631EDF8-321F-43B6-A5EB-B29F09AAC20E}"/>
                </a:ext>
              </a:extLst>
            </p:cNvPr>
            <p:cNvSpPr/>
            <p:nvPr/>
          </p:nvSpPr>
          <p:spPr>
            <a:xfrm>
              <a:off x="8030170" y="3404448"/>
              <a:ext cx="371554" cy="241772"/>
            </a:xfrm>
            <a:custGeom>
              <a:avLst/>
              <a:gdLst/>
              <a:ahLst/>
              <a:cxnLst/>
              <a:rect l="l" t="t" r="r" b="b"/>
              <a:pathLst>
                <a:path w="2087" h="1358" extrusionOk="0">
                  <a:moveTo>
                    <a:pt x="226" y="9"/>
                  </a:moveTo>
                  <a:cubicBezTo>
                    <a:pt x="226" y="9"/>
                    <a:pt x="1" y="491"/>
                    <a:pt x="174" y="629"/>
                  </a:cubicBezTo>
                  <a:cubicBezTo>
                    <a:pt x="487" y="881"/>
                    <a:pt x="1900" y="1358"/>
                    <a:pt x="1900" y="1358"/>
                  </a:cubicBezTo>
                  <a:cubicBezTo>
                    <a:pt x="1948" y="1314"/>
                    <a:pt x="1974" y="1323"/>
                    <a:pt x="2030" y="1189"/>
                  </a:cubicBezTo>
                  <a:cubicBezTo>
                    <a:pt x="2078" y="1076"/>
                    <a:pt x="2086" y="972"/>
                    <a:pt x="2086" y="911"/>
                  </a:cubicBezTo>
                  <a:cubicBezTo>
                    <a:pt x="1518" y="638"/>
                    <a:pt x="760" y="274"/>
                    <a:pt x="192" y="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6" name="Google Shape;369;p19">
              <a:extLst>
                <a:ext uri="{FF2B5EF4-FFF2-40B4-BE49-F238E27FC236}">
                  <a16:creationId xmlns:a16="http://schemas.microsoft.com/office/drawing/2014/main" id="{FDB9B341-7EF5-4111-97F9-169017278015}"/>
                </a:ext>
              </a:extLst>
            </p:cNvPr>
            <p:cNvSpPr/>
            <p:nvPr/>
          </p:nvSpPr>
          <p:spPr>
            <a:xfrm>
              <a:off x="8246301" y="3360475"/>
              <a:ext cx="359982" cy="231802"/>
            </a:xfrm>
            <a:custGeom>
              <a:avLst/>
              <a:gdLst/>
              <a:ahLst/>
              <a:cxnLst/>
              <a:rect l="l" t="t" r="r" b="b"/>
              <a:pathLst>
                <a:path w="2022" h="1302" extrusionOk="0">
                  <a:moveTo>
                    <a:pt x="2021" y="1301"/>
                  </a:moveTo>
                  <a:lnTo>
                    <a:pt x="1" y="1301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Google Shape;370;p19">
              <a:extLst>
                <a:ext uri="{FF2B5EF4-FFF2-40B4-BE49-F238E27FC236}">
                  <a16:creationId xmlns:a16="http://schemas.microsoft.com/office/drawing/2014/main" id="{743BCAA0-6983-4D7F-A958-2D716663E500}"/>
                </a:ext>
              </a:extLst>
            </p:cNvPr>
            <p:cNvSpPr/>
            <p:nvPr/>
          </p:nvSpPr>
          <p:spPr>
            <a:xfrm>
              <a:off x="8246301" y="3360475"/>
              <a:ext cx="359982" cy="55725"/>
            </a:xfrm>
            <a:custGeom>
              <a:avLst/>
              <a:gdLst/>
              <a:ahLst/>
              <a:cxnLst/>
              <a:rect l="l" t="t" r="r" b="b"/>
              <a:pathLst>
                <a:path w="2022" h="313" extrusionOk="0">
                  <a:moveTo>
                    <a:pt x="2021" y="313"/>
                  </a:moveTo>
                  <a:lnTo>
                    <a:pt x="1" y="313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Google Shape;371;p19">
              <a:extLst>
                <a:ext uri="{FF2B5EF4-FFF2-40B4-BE49-F238E27FC236}">
                  <a16:creationId xmlns:a16="http://schemas.microsoft.com/office/drawing/2014/main" id="{A90E239B-04E4-4AB9-804E-45E7BE5084AD}"/>
                </a:ext>
              </a:extLst>
            </p:cNvPr>
            <p:cNvSpPr/>
            <p:nvPr/>
          </p:nvSpPr>
          <p:spPr>
            <a:xfrm>
              <a:off x="8246301" y="3414418"/>
              <a:ext cx="359982" cy="17982"/>
            </a:xfrm>
            <a:custGeom>
              <a:avLst/>
              <a:gdLst/>
              <a:ahLst/>
              <a:cxnLst/>
              <a:rect l="l" t="t" r="r" b="b"/>
              <a:pathLst>
                <a:path w="2022" h="101" extrusionOk="0">
                  <a:moveTo>
                    <a:pt x="2021" y="101"/>
                  </a:moveTo>
                  <a:lnTo>
                    <a:pt x="1" y="101"/>
                  </a:lnTo>
                  <a:lnTo>
                    <a:pt x="1" y="1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9" name="Google Shape;372;p19">
              <a:extLst>
                <a:ext uri="{FF2B5EF4-FFF2-40B4-BE49-F238E27FC236}">
                  <a16:creationId xmlns:a16="http://schemas.microsoft.com/office/drawing/2014/main" id="{BDA8AA15-2EC2-47E4-85B8-EDF19DD32F88}"/>
                </a:ext>
              </a:extLst>
            </p:cNvPr>
            <p:cNvSpPr/>
            <p:nvPr/>
          </p:nvSpPr>
          <p:spPr>
            <a:xfrm>
              <a:off x="8572101" y="3162862"/>
              <a:ext cx="202423" cy="363013"/>
            </a:xfrm>
            <a:custGeom>
              <a:avLst/>
              <a:gdLst/>
              <a:ahLst/>
              <a:cxnLst/>
              <a:rect l="l" t="t" r="r" b="b"/>
              <a:pathLst>
                <a:path w="1137" h="2039" extrusionOk="0">
                  <a:moveTo>
                    <a:pt x="1" y="1"/>
                  </a:moveTo>
                  <a:cubicBezTo>
                    <a:pt x="1" y="1"/>
                    <a:pt x="300" y="57"/>
                    <a:pt x="473" y="144"/>
                  </a:cubicBezTo>
                  <a:cubicBezTo>
                    <a:pt x="647" y="230"/>
                    <a:pt x="1098" y="1770"/>
                    <a:pt x="1115" y="1848"/>
                  </a:cubicBezTo>
                  <a:cubicBezTo>
                    <a:pt x="1137" y="1921"/>
                    <a:pt x="785" y="1969"/>
                    <a:pt x="642" y="2004"/>
                  </a:cubicBezTo>
                  <a:cubicBezTo>
                    <a:pt x="495" y="2038"/>
                    <a:pt x="404" y="1852"/>
                    <a:pt x="326" y="1574"/>
                  </a:cubicBezTo>
                  <a:cubicBezTo>
                    <a:pt x="248" y="1293"/>
                    <a:pt x="109" y="829"/>
                    <a:pt x="109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Google Shape;373;p19">
              <a:extLst>
                <a:ext uri="{FF2B5EF4-FFF2-40B4-BE49-F238E27FC236}">
                  <a16:creationId xmlns:a16="http://schemas.microsoft.com/office/drawing/2014/main" id="{15761306-C9C6-4627-A1CE-2C54CEC21795}"/>
                </a:ext>
              </a:extLst>
            </p:cNvPr>
            <p:cNvSpPr/>
            <p:nvPr/>
          </p:nvSpPr>
          <p:spPr>
            <a:xfrm>
              <a:off x="8415432" y="3418334"/>
              <a:ext cx="374580" cy="230199"/>
            </a:xfrm>
            <a:custGeom>
              <a:avLst/>
              <a:gdLst/>
              <a:ahLst/>
              <a:cxnLst/>
              <a:rect l="l" t="t" r="r" b="b"/>
              <a:pathLst>
                <a:path w="2104" h="1293" extrusionOk="0">
                  <a:moveTo>
                    <a:pt x="1895" y="40"/>
                  </a:moveTo>
                  <a:cubicBezTo>
                    <a:pt x="2060" y="256"/>
                    <a:pt x="2103" y="621"/>
                    <a:pt x="1947" y="777"/>
                  </a:cubicBezTo>
                  <a:cubicBezTo>
                    <a:pt x="1787" y="937"/>
                    <a:pt x="1436" y="1085"/>
                    <a:pt x="1158" y="1180"/>
                  </a:cubicBezTo>
                  <a:cubicBezTo>
                    <a:pt x="967" y="1249"/>
                    <a:pt x="768" y="1280"/>
                    <a:pt x="564" y="1280"/>
                  </a:cubicBezTo>
                  <a:cubicBezTo>
                    <a:pt x="456" y="1280"/>
                    <a:pt x="313" y="1284"/>
                    <a:pt x="144" y="1293"/>
                  </a:cubicBezTo>
                  <a:cubicBezTo>
                    <a:pt x="87" y="1184"/>
                    <a:pt x="5" y="1228"/>
                    <a:pt x="0" y="1167"/>
                  </a:cubicBezTo>
                  <a:cubicBezTo>
                    <a:pt x="538" y="837"/>
                    <a:pt x="1032" y="417"/>
                    <a:pt x="1618" y="174"/>
                  </a:cubicBezTo>
                  <a:cubicBezTo>
                    <a:pt x="1665" y="157"/>
                    <a:pt x="1860" y="1"/>
                    <a:pt x="1895" y="4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Google Shape;374;p19">
              <a:extLst>
                <a:ext uri="{FF2B5EF4-FFF2-40B4-BE49-F238E27FC236}">
                  <a16:creationId xmlns:a16="http://schemas.microsoft.com/office/drawing/2014/main" id="{1264EDDF-9F1B-400E-8450-64B8915A186F}"/>
                </a:ext>
              </a:extLst>
            </p:cNvPr>
            <p:cNvSpPr/>
            <p:nvPr/>
          </p:nvSpPr>
          <p:spPr>
            <a:xfrm>
              <a:off x="8623908" y="3376675"/>
              <a:ext cx="126759" cy="106643"/>
            </a:xfrm>
            <a:custGeom>
              <a:avLst/>
              <a:gdLst/>
              <a:ahLst/>
              <a:cxnLst/>
              <a:rect l="l" t="t" r="r" b="b"/>
              <a:pathLst>
                <a:path w="712" h="599" extrusionOk="0">
                  <a:moveTo>
                    <a:pt x="616" y="1"/>
                  </a:moveTo>
                  <a:lnTo>
                    <a:pt x="0" y="395"/>
                  </a:lnTo>
                  <a:lnTo>
                    <a:pt x="61" y="599"/>
                  </a:lnTo>
                  <a:lnTo>
                    <a:pt x="711" y="274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Google Shape;375;p19">
              <a:extLst>
                <a:ext uri="{FF2B5EF4-FFF2-40B4-BE49-F238E27FC236}">
                  <a16:creationId xmlns:a16="http://schemas.microsoft.com/office/drawing/2014/main" id="{11B9AFB2-BDBE-4FDD-915E-DF24EDD35B8D}"/>
                </a:ext>
              </a:extLst>
            </p:cNvPr>
            <p:cNvSpPr/>
            <p:nvPr/>
          </p:nvSpPr>
          <p:spPr>
            <a:xfrm>
              <a:off x="8287249" y="3495599"/>
              <a:ext cx="219514" cy="181596"/>
            </a:xfrm>
            <a:custGeom>
              <a:avLst/>
              <a:gdLst/>
              <a:ahLst/>
              <a:cxnLst/>
              <a:rect l="l" t="t" r="r" b="b"/>
              <a:pathLst>
                <a:path w="1233" h="1020" extrusionOk="0">
                  <a:moveTo>
                    <a:pt x="1167" y="846"/>
                  </a:moveTo>
                  <a:lnTo>
                    <a:pt x="1232" y="490"/>
                  </a:lnTo>
                  <a:cubicBezTo>
                    <a:pt x="1232" y="490"/>
                    <a:pt x="1054" y="364"/>
                    <a:pt x="1007" y="325"/>
                  </a:cubicBezTo>
                  <a:cubicBezTo>
                    <a:pt x="955" y="286"/>
                    <a:pt x="729" y="191"/>
                    <a:pt x="668" y="104"/>
                  </a:cubicBezTo>
                  <a:cubicBezTo>
                    <a:pt x="608" y="22"/>
                    <a:pt x="534" y="0"/>
                    <a:pt x="517" y="48"/>
                  </a:cubicBezTo>
                  <a:cubicBezTo>
                    <a:pt x="504" y="96"/>
                    <a:pt x="569" y="226"/>
                    <a:pt x="629" y="260"/>
                  </a:cubicBezTo>
                  <a:cubicBezTo>
                    <a:pt x="690" y="295"/>
                    <a:pt x="716" y="330"/>
                    <a:pt x="651" y="330"/>
                  </a:cubicBezTo>
                  <a:cubicBezTo>
                    <a:pt x="647" y="330"/>
                    <a:pt x="634" y="334"/>
                    <a:pt x="621" y="334"/>
                  </a:cubicBezTo>
                  <a:lnTo>
                    <a:pt x="616" y="330"/>
                  </a:lnTo>
                  <a:cubicBezTo>
                    <a:pt x="178" y="312"/>
                    <a:pt x="213" y="260"/>
                    <a:pt x="152" y="252"/>
                  </a:cubicBezTo>
                  <a:cubicBezTo>
                    <a:pt x="92" y="243"/>
                    <a:pt x="48" y="299"/>
                    <a:pt x="126" y="386"/>
                  </a:cubicBezTo>
                  <a:cubicBezTo>
                    <a:pt x="204" y="477"/>
                    <a:pt x="404" y="525"/>
                    <a:pt x="404" y="525"/>
                  </a:cubicBezTo>
                  <a:cubicBezTo>
                    <a:pt x="204" y="534"/>
                    <a:pt x="96" y="451"/>
                    <a:pt x="57" y="455"/>
                  </a:cubicBezTo>
                  <a:cubicBezTo>
                    <a:pt x="14" y="455"/>
                    <a:pt x="1" y="499"/>
                    <a:pt x="53" y="590"/>
                  </a:cubicBezTo>
                  <a:cubicBezTo>
                    <a:pt x="105" y="677"/>
                    <a:pt x="174" y="690"/>
                    <a:pt x="174" y="690"/>
                  </a:cubicBezTo>
                  <a:cubicBezTo>
                    <a:pt x="174" y="690"/>
                    <a:pt x="144" y="737"/>
                    <a:pt x="231" y="815"/>
                  </a:cubicBezTo>
                  <a:cubicBezTo>
                    <a:pt x="270" y="850"/>
                    <a:pt x="447" y="867"/>
                    <a:pt x="447" y="867"/>
                  </a:cubicBezTo>
                  <a:cubicBezTo>
                    <a:pt x="447" y="867"/>
                    <a:pt x="395" y="924"/>
                    <a:pt x="495" y="976"/>
                  </a:cubicBezTo>
                  <a:cubicBezTo>
                    <a:pt x="582" y="1019"/>
                    <a:pt x="833" y="958"/>
                    <a:pt x="911" y="937"/>
                  </a:cubicBezTo>
                  <a:cubicBezTo>
                    <a:pt x="1024" y="911"/>
                    <a:pt x="1167" y="846"/>
                    <a:pt x="1167" y="846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Google Shape;376;p19">
              <a:extLst>
                <a:ext uri="{FF2B5EF4-FFF2-40B4-BE49-F238E27FC236}">
                  <a16:creationId xmlns:a16="http://schemas.microsoft.com/office/drawing/2014/main" id="{42BC726E-E4C1-4C07-8B6F-D3D874D13875}"/>
                </a:ext>
              </a:extLst>
            </p:cNvPr>
            <p:cNvSpPr/>
            <p:nvPr/>
          </p:nvSpPr>
          <p:spPr>
            <a:xfrm>
              <a:off x="8064174" y="3436849"/>
              <a:ext cx="6409" cy="2492"/>
            </a:xfrm>
            <a:custGeom>
              <a:avLst/>
              <a:gdLst/>
              <a:ahLst/>
              <a:cxnLst/>
              <a:rect l="l" t="t" r="r" b="b"/>
              <a:pathLst>
                <a:path w="36" h="14" extrusionOk="0">
                  <a:moveTo>
                    <a:pt x="1" y="1"/>
                  </a:moveTo>
                  <a:cubicBezTo>
                    <a:pt x="9" y="5"/>
                    <a:pt x="22" y="9"/>
                    <a:pt x="31" y="14"/>
                  </a:cubicBezTo>
                  <a:cubicBezTo>
                    <a:pt x="35" y="9"/>
                    <a:pt x="35" y="9"/>
                    <a:pt x="35" y="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Google Shape;377;p19">
              <a:extLst>
                <a:ext uri="{FF2B5EF4-FFF2-40B4-BE49-F238E27FC236}">
                  <a16:creationId xmlns:a16="http://schemas.microsoft.com/office/drawing/2014/main" id="{BC68B01C-CFAA-49A2-9857-61F8E994F071}"/>
                </a:ext>
              </a:extLst>
            </p:cNvPr>
            <p:cNvSpPr/>
            <p:nvPr/>
          </p:nvSpPr>
          <p:spPr>
            <a:xfrm>
              <a:off x="8260188" y="2578569"/>
              <a:ext cx="392384" cy="228597"/>
            </a:xfrm>
            <a:custGeom>
              <a:avLst/>
              <a:gdLst/>
              <a:ahLst/>
              <a:cxnLst/>
              <a:rect l="l" t="t" r="r" b="b"/>
              <a:pathLst>
                <a:path w="2204" h="1284" extrusionOk="0">
                  <a:moveTo>
                    <a:pt x="2204" y="1284"/>
                  </a:moveTo>
                  <a:cubicBezTo>
                    <a:pt x="2199" y="716"/>
                    <a:pt x="2099" y="243"/>
                    <a:pt x="1263" y="130"/>
                  </a:cubicBezTo>
                  <a:cubicBezTo>
                    <a:pt x="348" y="0"/>
                    <a:pt x="192" y="382"/>
                    <a:pt x="1" y="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Google Shape;378;p19">
              <a:extLst>
                <a:ext uri="{FF2B5EF4-FFF2-40B4-BE49-F238E27FC236}">
                  <a16:creationId xmlns:a16="http://schemas.microsoft.com/office/drawing/2014/main" id="{2C9AFA70-17E8-485E-BF67-77F9A586C374}"/>
                </a:ext>
              </a:extLst>
            </p:cNvPr>
            <p:cNvSpPr/>
            <p:nvPr/>
          </p:nvSpPr>
          <p:spPr>
            <a:xfrm>
              <a:off x="8388371" y="2595482"/>
              <a:ext cx="264200" cy="211684"/>
            </a:xfrm>
            <a:custGeom>
              <a:avLst/>
              <a:gdLst/>
              <a:ahLst/>
              <a:cxnLst/>
              <a:rect l="l" t="t" r="r" b="b"/>
              <a:pathLst>
                <a:path w="1484" h="1189" extrusionOk="0">
                  <a:moveTo>
                    <a:pt x="61" y="35"/>
                  </a:moveTo>
                  <a:cubicBezTo>
                    <a:pt x="859" y="144"/>
                    <a:pt x="985" y="577"/>
                    <a:pt x="998" y="1106"/>
                  </a:cubicBezTo>
                  <a:lnTo>
                    <a:pt x="1484" y="1189"/>
                  </a:lnTo>
                  <a:cubicBezTo>
                    <a:pt x="1479" y="621"/>
                    <a:pt x="1379" y="148"/>
                    <a:pt x="543" y="35"/>
                  </a:cubicBezTo>
                  <a:cubicBezTo>
                    <a:pt x="322" y="5"/>
                    <a:pt x="144" y="1"/>
                    <a:pt x="1" y="27"/>
                  </a:cubicBezTo>
                  <a:cubicBezTo>
                    <a:pt x="22" y="27"/>
                    <a:pt x="40" y="31"/>
                    <a:pt x="61" y="35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Google Shape;379;p19">
              <a:extLst>
                <a:ext uri="{FF2B5EF4-FFF2-40B4-BE49-F238E27FC236}">
                  <a16:creationId xmlns:a16="http://schemas.microsoft.com/office/drawing/2014/main" id="{9C67466D-5D88-47DA-A1A2-4DCB7BFD06AA}"/>
                </a:ext>
              </a:extLst>
            </p:cNvPr>
            <p:cNvSpPr/>
            <p:nvPr/>
          </p:nvSpPr>
          <p:spPr>
            <a:xfrm>
              <a:off x="8387659" y="2671145"/>
              <a:ext cx="47179" cy="4735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265" y="131"/>
                  </a:moveTo>
                  <a:cubicBezTo>
                    <a:pt x="265" y="204"/>
                    <a:pt x="208" y="265"/>
                    <a:pt x="135" y="265"/>
                  </a:cubicBezTo>
                  <a:cubicBezTo>
                    <a:pt x="61" y="265"/>
                    <a:pt x="0" y="204"/>
                    <a:pt x="0" y="131"/>
                  </a:cubicBezTo>
                  <a:cubicBezTo>
                    <a:pt x="0" y="57"/>
                    <a:pt x="61" y="1"/>
                    <a:pt x="135" y="1"/>
                  </a:cubicBezTo>
                  <a:cubicBezTo>
                    <a:pt x="208" y="1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7" name="Google Shape;380;p19">
              <a:extLst>
                <a:ext uri="{FF2B5EF4-FFF2-40B4-BE49-F238E27FC236}">
                  <a16:creationId xmlns:a16="http://schemas.microsoft.com/office/drawing/2014/main" id="{524E11AB-5B77-4B2E-83C6-046A3406C3FB}"/>
                </a:ext>
              </a:extLst>
            </p:cNvPr>
            <p:cNvSpPr/>
            <p:nvPr/>
          </p:nvSpPr>
          <p:spPr>
            <a:xfrm>
              <a:off x="8072719" y="2727580"/>
              <a:ext cx="501161" cy="85101"/>
            </a:xfrm>
            <a:custGeom>
              <a:avLst/>
              <a:gdLst/>
              <a:ahLst/>
              <a:cxnLst/>
              <a:rect l="l" t="t" r="r" b="b"/>
              <a:pathLst>
                <a:path w="2815" h="478" extrusionOk="0">
                  <a:moveTo>
                    <a:pt x="2814" y="360"/>
                  </a:moveTo>
                  <a:lnTo>
                    <a:pt x="1093" y="61"/>
                  </a:lnTo>
                  <a:cubicBezTo>
                    <a:pt x="1093" y="61"/>
                    <a:pt x="0" y="0"/>
                    <a:pt x="438" y="239"/>
                  </a:cubicBezTo>
                  <a:cubicBezTo>
                    <a:pt x="872" y="477"/>
                    <a:pt x="2814" y="360"/>
                    <a:pt x="2814" y="360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Google Shape;381;p19">
              <a:extLst>
                <a:ext uri="{FF2B5EF4-FFF2-40B4-BE49-F238E27FC236}">
                  <a16:creationId xmlns:a16="http://schemas.microsoft.com/office/drawing/2014/main" id="{1196E9E8-B2F5-4AA2-8724-766088166A47}"/>
                </a:ext>
              </a:extLst>
            </p:cNvPr>
            <p:cNvSpPr/>
            <p:nvPr/>
          </p:nvSpPr>
          <p:spPr>
            <a:xfrm>
              <a:off x="6539680" y="4100009"/>
              <a:ext cx="885534" cy="621520"/>
            </a:xfrm>
            <a:custGeom>
              <a:avLst/>
              <a:gdLst/>
              <a:ahLst/>
              <a:cxnLst/>
              <a:rect l="l" t="t" r="r" b="b"/>
              <a:pathLst>
                <a:path w="4974" h="3491" extrusionOk="0">
                  <a:moveTo>
                    <a:pt x="4974" y="3490"/>
                  </a:moveTo>
                  <a:lnTo>
                    <a:pt x="1" y="3490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Google Shape;382;p19">
              <a:extLst>
                <a:ext uri="{FF2B5EF4-FFF2-40B4-BE49-F238E27FC236}">
                  <a16:creationId xmlns:a16="http://schemas.microsoft.com/office/drawing/2014/main" id="{F6BB06ED-FB24-4F84-9851-E32B8DE80DA5}"/>
                </a:ext>
              </a:extLst>
            </p:cNvPr>
            <p:cNvSpPr/>
            <p:nvPr/>
          </p:nvSpPr>
          <p:spPr>
            <a:xfrm>
              <a:off x="6539680" y="4100009"/>
              <a:ext cx="885534" cy="132814"/>
            </a:xfrm>
            <a:custGeom>
              <a:avLst/>
              <a:gdLst/>
              <a:ahLst/>
              <a:cxnLst/>
              <a:rect l="l" t="t" r="r" b="b"/>
              <a:pathLst>
                <a:path w="4974" h="746" extrusionOk="0">
                  <a:moveTo>
                    <a:pt x="4974" y="746"/>
                  </a:moveTo>
                  <a:lnTo>
                    <a:pt x="1" y="746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0" name="Google Shape;383;p19">
              <a:extLst>
                <a:ext uri="{FF2B5EF4-FFF2-40B4-BE49-F238E27FC236}">
                  <a16:creationId xmlns:a16="http://schemas.microsoft.com/office/drawing/2014/main" id="{183C4D84-0A5F-4010-AE9C-3EDD374AA1F5}"/>
                </a:ext>
              </a:extLst>
            </p:cNvPr>
            <p:cNvSpPr/>
            <p:nvPr/>
          </p:nvSpPr>
          <p:spPr>
            <a:xfrm>
              <a:off x="6791419" y="3785787"/>
              <a:ext cx="423183" cy="319039"/>
            </a:xfrm>
            <a:custGeom>
              <a:avLst/>
              <a:gdLst/>
              <a:ahLst/>
              <a:cxnLst/>
              <a:rect l="l" t="t" r="r" b="b"/>
              <a:pathLst>
                <a:path w="2377" h="1792" extrusionOk="0">
                  <a:moveTo>
                    <a:pt x="2376" y="1791"/>
                  </a:moveTo>
                  <a:lnTo>
                    <a:pt x="0" y="1791"/>
                  </a:lnTo>
                  <a:lnTo>
                    <a:pt x="113" y="157"/>
                  </a:lnTo>
                  <a:lnTo>
                    <a:pt x="126" y="0"/>
                  </a:lnTo>
                  <a:lnTo>
                    <a:pt x="2237" y="0"/>
                  </a:lnTo>
                  <a:lnTo>
                    <a:pt x="224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1" name="Google Shape;384;p19">
              <a:extLst>
                <a:ext uri="{FF2B5EF4-FFF2-40B4-BE49-F238E27FC236}">
                  <a16:creationId xmlns:a16="http://schemas.microsoft.com/office/drawing/2014/main" id="{FD7EF655-5E77-47EE-A668-6BBD520839B0}"/>
                </a:ext>
              </a:extLst>
            </p:cNvPr>
            <p:cNvSpPr/>
            <p:nvPr/>
          </p:nvSpPr>
          <p:spPr>
            <a:xfrm>
              <a:off x="6811358" y="3824420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5"/>
                    <a:pt x="1059" y="1075"/>
                  </a:cubicBezTo>
                  <a:cubicBezTo>
                    <a:pt x="764" y="1075"/>
                    <a:pt x="495" y="958"/>
                    <a:pt x="304" y="763"/>
                  </a:cubicBezTo>
                  <a:cubicBezTo>
                    <a:pt x="144" y="603"/>
                    <a:pt x="36" y="395"/>
                    <a:pt x="1" y="156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Google Shape;385;p19">
              <a:extLst>
                <a:ext uri="{FF2B5EF4-FFF2-40B4-BE49-F238E27FC236}">
                  <a16:creationId xmlns:a16="http://schemas.microsoft.com/office/drawing/2014/main" id="{DB9F01AE-6ABA-4FC0-AC6B-B04209BC8951}"/>
                </a:ext>
              </a:extLst>
            </p:cNvPr>
            <p:cNvSpPr/>
            <p:nvPr/>
          </p:nvSpPr>
          <p:spPr>
            <a:xfrm>
              <a:off x="6890227" y="3585148"/>
              <a:ext cx="222363" cy="247113"/>
            </a:xfrm>
            <a:custGeom>
              <a:avLst/>
              <a:gdLst/>
              <a:ahLst/>
              <a:cxnLst/>
              <a:rect l="l" t="t" r="r" b="b"/>
              <a:pathLst>
                <a:path w="1249" h="1388" extrusionOk="0">
                  <a:moveTo>
                    <a:pt x="1249" y="1388"/>
                  </a:moveTo>
                  <a:lnTo>
                    <a:pt x="1062" y="1388"/>
                  </a:lnTo>
                  <a:lnTo>
                    <a:pt x="1062" y="585"/>
                  </a:lnTo>
                  <a:cubicBezTo>
                    <a:pt x="1062" y="360"/>
                    <a:pt x="867" y="174"/>
                    <a:pt x="624" y="174"/>
                  </a:cubicBezTo>
                  <a:cubicBezTo>
                    <a:pt x="382" y="174"/>
                    <a:pt x="187" y="360"/>
                    <a:pt x="187" y="585"/>
                  </a:cubicBezTo>
                  <a:lnTo>
                    <a:pt x="187" y="1388"/>
                  </a:lnTo>
                  <a:lnTo>
                    <a:pt x="0" y="1388"/>
                  </a:lnTo>
                  <a:lnTo>
                    <a:pt x="0" y="585"/>
                  </a:lnTo>
                  <a:cubicBezTo>
                    <a:pt x="0" y="260"/>
                    <a:pt x="282" y="0"/>
                    <a:pt x="624" y="0"/>
                  </a:cubicBezTo>
                  <a:cubicBezTo>
                    <a:pt x="971" y="0"/>
                    <a:pt x="1249" y="260"/>
                    <a:pt x="1249" y="5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Google Shape;386;p19">
              <a:extLst>
                <a:ext uri="{FF2B5EF4-FFF2-40B4-BE49-F238E27FC236}">
                  <a16:creationId xmlns:a16="http://schemas.microsoft.com/office/drawing/2014/main" id="{FACEE19C-A853-4FE8-AE8B-0BEAE4186B0F}"/>
                </a:ext>
              </a:extLst>
            </p:cNvPr>
            <p:cNvSpPr/>
            <p:nvPr/>
          </p:nvSpPr>
          <p:spPr>
            <a:xfrm>
              <a:off x="6811358" y="3785787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6"/>
                    <a:pt x="1059" y="1076"/>
                  </a:cubicBezTo>
                  <a:cubicBezTo>
                    <a:pt x="764" y="1076"/>
                    <a:pt x="495" y="959"/>
                    <a:pt x="304" y="764"/>
                  </a:cubicBezTo>
                  <a:cubicBezTo>
                    <a:pt x="144" y="603"/>
                    <a:pt x="36" y="395"/>
                    <a:pt x="1" y="157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Google Shape;387;p19">
              <a:extLst>
                <a:ext uri="{FF2B5EF4-FFF2-40B4-BE49-F238E27FC236}">
                  <a16:creationId xmlns:a16="http://schemas.microsoft.com/office/drawing/2014/main" id="{EB7FD44E-690E-4CF2-8187-7FF0AAA41969}"/>
                </a:ext>
              </a:extLst>
            </p:cNvPr>
            <p:cNvSpPr/>
            <p:nvPr/>
          </p:nvSpPr>
          <p:spPr>
            <a:xfrm>
              <a:off x="6976573" y="3896165"/>
              <a:ext cx="47357" cy="47179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265" y="131"/>
                  </a:moveTo>
                  <a:cubicBezTo>
                    <a:pt x="265" y="204"/>
                    <a:pt x="209" y="265"/>
                    <a:pt x="135" y="265"/>
                  </a:cubicBezTo>
                  <a:cubicBezTo>
                    <a:pt x="61" y="265"/>
                    <a:pt x="1" y="204"/>
                    <a:pt x="1" y="131"/>
                  </a:cubicBezTo>
                  <a:cubicBezTo>
                    <a:pt x="1" y="57"/>
                    <a:pt x="61" y="0"/>
                    <a:pt x="135" y="0"/>
                  </a:cubicBezTo>
                  <a:cubicBezTo>
                    <a:pt x="209" y="0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5" name="Google Shape;388;p19">
              <a:extLst>
                <a:ext uri="{FF2B5EF4-FFF2-40B4-BE49-F238E27FC236}">
                  <a16:creationId xmlns:a16="http://schemas.microsoft.com/office/drawing/2014/main" id="{4B07D158-60D5-4AFE-85DB-9963DCE682B5}"/>
                </a:ext>
              </a:extLst>
            </p:cNvPr>
            <p:cNvSpPr/>
            <p:nvPr/>
          </p:nvSpPr>
          <p:spPr>
            <a:xfrm>
              <a:off x="6116675" y="4290679"/>
              <a:ext cx="748093" cy="430845"/>
            </a:xfrm>
            <a:custGeom>
              <a:avLst/>
              <a:gdLst/>
              <a:ahLst/>
              <a:cxnLst/>
              <a:rect l="l" t="t" r="r" b="b"/>
              <a:pathLst>
                <a:path w="4202" h="2420" extrusionOk="0">
                  <a:moveTo>
                    <a:pt x="4202" y="2419"/>
                  </a:moveTo>
                  <a:lnTo>
                    <a:pt x="1" y="2419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6" name="Google Shape;389;p19">
              <a:extLst>
                <a:ext uri="{FF2B5EF4-FFF2-40B4-BE49-F238E27FC236}">
                  <a16:creationId xmlns:a16="http://schemas.microsoft.com/office/drawing/2014/main" id="{1CD12666-7588-4344-8710-B02B180C91A3}"/>
                </a:ext>
              </a:extLst>
            </p:cNvPr>
            <p:cNvSpPr/>
            <p:nvPr/>
          </p:nvSpPr>
          <p:spPr>
            <a:xfrm>
              <a:off x="6116675" y="4290679"/>
              <a:ext cx="748093" cy="102726"/>
            </a:xfrm>
            <a:custGeom>
              <a:avLst/>
              <a:gdLst/>
              <a:ahLst/>
              <a:cxnLst/>
              <a:rect l="l" t="t" r="r" b="b"/>
              <a:pathLst>
                <a:path w="4202" h="577" extrusionOk="0">
                  <a:moveTo>
                    <a:pt x="4202" y="577"/>
                  </a:moveTo>
                  <a:lnTo>
                    <a:pt x="1" y="577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Google Shape;390;p19">
              <a:extLst>
                <a:ext uri="{FF2B5EF4-FFF2-40B4-BE49-F238E27FC236}">
                  <a16:creationId xmlns:a16="http://schemas.microsoft.com/office/drawing/2014/main" id="{46C44354-C860-4929-B22B-20FEE93E8980}"/>
                </a:ext>
              </a:extLst>
            </p:cNvPr>
            <p:cNvSpPr/>
            <p:nvPr/>
          </p:nvSpPr>
          <p:spPr>
            <a:xfrm>
              <a:off x="7415067" y="4502000"/>
              <a:ext cx="642341" cy="219517"/>
            </a:xfrm>
            <a:custGeom>
              <a:avLst/>
              <a:gdLst/>
              <a:ahLst/>
              <a:cxnLst/>
              <a:rect l="l" t="t" r="r" b="b"/>
              <a:pathLst>
                <a:path w="3608" h="1233" extrusionOk="0">
                  <a:moveTo>
                    <a:pt x="3608" y="1232"/>
                  </a:moveTo>
                  <a:lnTo>
                    <a:pt x="0" y="123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Google Shape;391;p19">
              <a:extLst>
                <a:ext uri="{FF2B5EF4-FFF2-40B4-BE49-F238E27FC236}">
                  <a16:creationId xmlns:a16="http://schemas.microsoft.com/office/drawing/2014/main" id="{C3071923-091B-4E41-8485-F62CD1FFF4F6}"/>
                </a:ext>
              </a:extLst>
            </p:cNvPr>
            <p:cNvSpPr/>
            <p:nvPr/>
          </p:nvSpPr>
          <p:spPr>
            <a:xfrm>
              <a:off x="7415067" y="4502000"/>
              <a:ext cx="642341" cy="71214"/>
            </a:xfrm>
            <a:custGeom>
              <a:avLst/>
              <a:gdLst/>
              <a:ahLst/>
              <a:cxnLst/>
              <a:rect l="l" t="t" r="r" b="b"/>
              <a:pathLst>
                <a:path w="3608" h="400" extrusionOk="0">
                  <a:moveTo>
                    <a:pt x="3608" y="400"/>
                  </a:moveTo>
                  <a:lnTo>
                    <a:pt x="0" y="400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Google Shape;392;p19">
              <a:extLst>
                <a:ext uri="{FF2B5EF4-FFF2-40B4-BE49-F238E27FC236}">
                  <a16:creationId xmlns:a16="http://schemas.microsoft.com/office/drawing/2014/main" id="{501BAAB2-47A6-4339-9157-2AAE8E7111B9}"/>
                </a:ext>
              </a:extLst>
            </p:cNvPr>
            <p:cNvSpPr/>
            <p:nvPr/>
          </p:nvSpPr>
          <p:spPr>
            <a:xfrm>
              <a:off x="7415067" y="4563064"/>
              <a:ext cx="642341" cy="27239"/>
            </a:xfrm>
            <a:custGeom>
              <a:avLst/>
              <a:gdLst/>
              <a:ahLst/>
              <a:cxnLst/>
              <a:rect l="l" t="t" r="r" b="b"/>
              <a:pathLst>
                <a:path w="3608" h="153" extrusionOk="0">
                  <a:moveTo>
                    <a:pt x="3608" y="152"/>
                  </a:moveTo>
                  <a:lnTo>
                    <a:pt x="0" y="15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Google Shape;393;p19">
              <a:extLst>
                <a:ext uri="{FF2B5EF4-FFF2-40B4-BE49-F238E27FC236}">
                  <a16:creationId xmlns:a16="http://schemas.microsoft.com/office/drawing/2014/main" id="{A709F02A-4097-4EA9-84B7-ABB8B566F0EE}"/>
                </a:ext>
              </a:extLst>
            </p:cNvPr>
            <p:cNvSpPr/>
            <p:nvPr/>
          </p:nvSpPr>
          <p:spPr>
            <a:xfrm>
              <a:off x="6771301" y="1435442"/>
              <a:ext cx="630057" cy="92044"/>
            </a:xfrm>
            <a:custGeom>
              <a:avLst/>
              <a:gdLst/>
              <a:ahLst/>
              <a:cxnLst/>
              <a:rect l="l" t="t" r="r" b="b"/>
              <a:pathLst>
                <a:path w="3539" h="517" extrusionOk="0">
                  <a:moveTo>
                    <a:pt x="3278" y="516"/>
                  </a:moveTo>
                  <a:lnTo>
                    <a:pt x="256" y="516"/>
                  </a:lnTo>
                  <a:cubicBezTo>
                    <a:pt x="113" y="516"/>
                    <a:pt x="0" y="399"/>
                    <a:pt x="0" y="260"/>
                  </a:cubicBezTo>
                  <a:cubicBezTo>
                    <a:pt x="0" y="117"/>
                    <a:pt x="113" y="0"/>
                    <a:pt x="256" y="0"/>
                  </a:cubicBezTo>
                  <a:lnTo>
                    <a:pt x="3278" y="0"/>
                  </a:lnTo>
                  <a:cubicBezTo>
                    <a:pt x="3421" y="0"/>
                    <a:pt x="3538" y="117"/>
                    <a:pt x="3538" y="260"/>
                  </a:cubicBezTo>
                  <a:cubicBezTo>
                    <a:pt x="3538" y="399"/>
                    <a:pt x="3421" y="516"/>
                    <a:pt x="3278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97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7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4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990600" y="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139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1371600" y="2084688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" name="Parallelogram 3"/>
          <p:cNvSpPr/>
          <p:nvPr/>
        </p:nvSpPr>
        <p:spPr>
          <a:xfrm>
            <a:off x="2438400" y="1276350"/>
            <a:ext cx="1575964" cy="3048000"/>
          </a:xfrm>
          <a:prstGeom prst="parallelogram">
            <a:avLst>
              <a:gd name="adj" fmla="val 45868"/>
            </a:avLst>
          </a:prstGeom>
          <a:solidFill>
            <a:srgbClr val="1FD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6200" y="2495550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</a:rPr>
              <a:t>PROJECT INTRODUCTION</a:t>
            </a:r>
          </a:p>
        </p:txBody>
      </p:sp>
      <p:grpSp>
        <p:nvGrpSpPr>
          <p:cNvPr id="6" name="Google Shape;796;p23">
            <a:extLst>
              <a:ext uri="{FF2B5EF4-FFF2-40B4-BE49-F238E27FC236}">
                <a16:creationId xmlns:a16="http://schemas.microsoft.com/office/drawing/2014/main" id="{F6F7DBEF-44A8-427F-A1D2-F13FE607E908}"/>
              </a:ext>
            </a:extLst>
          </p:cNvPr>
          <p:cNvGrpSpPr/>
          <p:nvPr/>
        </p:nvGrpSpPr>
        <p:grpSpPr>
          <a:xfrm>
            <a:off x="6319951" y="6350"/>
            <a:ext cx="2782886" cy="2413000"/>
            <a:chOff x="2576401" y="1487375"/>
            <a:chExt cx="3834663" cy="3258451"/>
          </a:xfrm>
        </p:grpSpPr>
        <p:sp>
          <p:nvSpPr>
            <p:cNvPr id="7" name="Google Shape;797;p23">
              <a:extLst>
                <a:ext uri="{FF2B5EF4-FFF2-40B4-BE49-F238E27FC236}">
                  <a16:creationId xmlns:a16="http://schemas.microsoft.com/office/drawing/2014/main" id="{5DF41543-1311-44E1-8BA6-4ECF82D4DC3C}"/>
                </a:ext>
              </a:extLst>
            </p:cNvPr>
            <p:cNvSpPr/>
            <p:nvPr/>
          </p:nvSpPr>
          <p:spPr>
            <a:xfrm>
              <a:off x="4559942" y="2173883"/>
              <a:ext cx="1851122" cy="2157488"/>
            </a:xfrm>
            <a:custGeom>
              <a:avLst/>
              <a:gdLst/>
              <a:ahLst/>
              <a:cxnLst/>
              <a:rect l="l" t="t" r="r" b="b"/>
              <a:pathLst>
                <a:path w="11282" h="13149" extrusionOk="0">
                  <a:moveTo>
                    <a:pt x="9476" y="0"/>
                  </a:moveTo>
                  <a:cubicBezTo>
                    <a:pt x="9403" y="0"/>
                    <a:pt x="9329" y="5"/>
                    <a:pt x="9257" y="14"/>
                  </a:cubicBezTo>
                  <a:cubicBezTo>
                    <a:pt x="8572" y="96"/>
                    <a:pt x="7965" y="543"/>
                    <a:pt x="7579" y="1111"/>
                  </a:cubicBezTo>
                  <a:cubicBezTo>
                    <a:pt x="7193" y="1683"/>
                    <a:pt x="7007" y="2368"/>
                    <a:pt x="6924" y="3053"/>
                  </a:cubicBezTo>
                  <a:cubicBezTo>
                    <a:pt x="6538" y="2715"/>
                    <a:pt x="6200" y="2290"/>
                    <a:pt x="5719" y="2099"/>
                  </a:cubicBezTo>
                  <a:cubicBezTo>
                    <a:pt x="5546" y="2032"/>
                    <a:pt x="5362" y="2001"/>
                    <a:pt x="5177" y="2001"/>
                  </a:cubicBezTo>
                  <a:cubicBezTo>
                    <a:pt x="4788" y="2001"/>
                    <a:pt x="4393" y="2139"/>
                    <a:pt x="4076" y="2368"/>
                  </a:cubicBezTo>
                  <a:cubicBezTo>
                    <a:pt x="3607" y="2706"/>
                    <a:pt x="3287" y="3222"/>
                    <a:pt x="3078" y="3760"/>
                  </a:cubicBezTo>
                  <a:cubicBezTo>
                    <a:pt x="2706" y="4740"/>
                    <a:pt x="2671" y="5841"/>
                    <a:pt x="2979" y="6843"/>
                  </a:cubicBezTo>
                  <a:cubicBezTo>
                    <a:pt x="2607" y="6685"/>
                    <a:pt x="2202" y="6562"/>
                    <a:pt x="1804" y="6562"/>
                  </a:cubicBezTo>
                  <a:cubicBezTo>
                    <a:pt x="1622" y="6562"/>
                    <a:pt x="1442" y="6588"/>
                    <a:pt x="1266" y="6648"/>
                  </a:cubicBezTo>
                  <a:cubicBezTo>
                    <a:pt x="737" y="6830"/>
                    <a:pt x="343" y="7311"/>
                    <a:pt x="173" y="7849"/>
                  </a:cubicBezTo>
                  <a:cubicBezTo>
                    <a:pt x="0" y="8382"/>
                    <a:pt x="26" y="8963"/>
                    <a:pt x="134" y="9513"/>
                  </a:cubicBezTo>
                  <a:cubicBezTo>
                    <a:pt x="304" y="10350"/>
                    <a:pt x="676" y="11014"/>
                    <a:pt x="1188" y="11690"/>
                  </a:cubicBezTo>
                  <a:cubicBezTo>
                    <a:pt x="1457" y="12046"/>
                    <a:pt x="2142" y="12609"/>
                    <a:pt x="2818" y="12861"/>
                  </a:cubicBezTo>
                  <a:cubicBezTo>
                    <a:pt x="3293" y="13063"/>
                    <a:pt x="3855" y="13149"/>
                    <a:pt x="4384" y="13149"/>
                  </a:cubicBezTo>
                  <a:cubicBezTo>
                    <a:pt x="4672" y="13149"/>
                    <a:pt x="4950" y="13123"/>
                    <a:pt x="5199" y="13077"/>
                  </a:cubicBezTo>
                  <a:cubicBezTo>
                    <a:pt x="6001" y="12930"/>
                    <a:pt x="6803" y="12718"/>
                    <a:pt x="7488" y="12275"/>
                  </a:cubicBezTo>
                  <a:cubicBezTo>
                    <a:pt x="8173" y="11837"/>
                    <a:pt x="8732" y="11144"/>
                    <a:pt x="8836" y="10337"/>
                  </a:cubicBezTo>
                  <a:cubicBezTo>
                    <a:pt x="8945" y="9531"/>
                    <a:pt x="8507" y="8638"/>
                    <a:pt x="7744" y="8360"/>
                  </a:cubicBezTo>
                  <a:cubicBezTo>
                    <a:pt x="8472" y="8152"/>
                    <a:pt x="9218" y="7935"/>
                    <a:pt x="9846" y="7506"/>
                  </a:cubicBezTo>
                  <a:cubicBezTo>
                    <a:pt x="10475" y="7077"/>
                    <a:pt x="10978" y="6392"/>
                    <a:pt x="10987" y="5633"/>
                  </a:cubicBezTo>
                  <a:cubicBezTo>
                    <a:pt x="10995" y="4876"/>
                    <a:pt x="10386" y="4111"/>
                    <a:pt x="9636" y="4111"/>
                  </a:cubicBezTo>
                  <a:cubicBezTo>
                    <a:pt x="9629" y="4111"/>
                    <a:pt x="9623" y="4111"/>
                    <a:pt x="9617" y="4111"/>
                  </a:cubicBezTo>
                  <a:cubicBezTo>
                    <a:pt x="10081" y="3686"/>
                    <a:pt x="10558" y="3248"/>
                    <a:pt x="10865" y="2693"/>
                  </a:cubicBezTo>
                  <a:cubicBezTo>
                    <a:pt x="11169" y="2138"/>
                    <a:pt x="11282" y="1436"/>
                    <a:pt x="11000" y="872"/>
                  </a:cubicBezTo>
                  <a:cubicBezTo>
                    <a:pt x="10721" y="322"/>
                    <a:pt x="10095" y="0"/>
                    <a:pt x="9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Google Shape;798;p23">
              <a:extLst>
                <a:ext uri="{FF2B5EF4-FFF2-40B4-BE49-F238E27FC236}">
                  <a16:creationId xmlns:a16="http://schemas.microsoft.com/office/drawing/2014/main" id="{F336876D-4CBA-4E1F-B08F-F865C82D0B42}"/>
                </a:ext>
              </a:extLst>
            </p:cNvPr>
            <p:cNvSpPr/>
            <p:nvPr/>
          </p:nvSpPr>
          <p:spPr>
            <a:xfrm>
              <a:off x="4977194" y="2471687"/>
              <a:ext cx="1091279" cy="1741545"/>
            </a:xfrm>
            <a:custGeom>
              <a:avLst/>
              <a:gdLst/>
              <a:ahLst/>
              <a:cxnLst/>
              <a:rect l="l" t="t" r="r" b="b"/>
              <a:pathLst>
                <a:path w="6651" h="10614" extrusionOk="0">
                  <a:moveTo>
                    <a:pt x="6585" y="1"/>
                  </a:moveTo>
                  <a:cubicBezTo>
                    <a:pt x="6570" y="1"/>
                    <a:pt x="6554" y="8"/>
                    <a:pt x="6545" y="24"/>
                  </a:cubicBezTo>
                  <a:cubicBezTo>
                    <a:pt x="5946" y="1000"/>
                    <a:pt x="5348" y="1971"/>
                    <a:pt x="4745" y="2942"/>
                  </a:cubicBezTo>
                  <a:cubicBezTo>
                    <a:pt x="4914" y="2361"/>
                    <a:pt x="5058" y="1776"/>
                    <a:pt x="5175" y="1182"/>
                  </a:cubicBezTo>
                  <a:cubicBezTo>
                    <a:pt x="5214" y="987"/>
                    <a:pt x="5248" y="787"/>
                    <a:pt x="5283" y="592"/>
                  </a:cubicBezTo>
                  <a:cubicBezTo>
                    <a:pt x="5288" y="558"/>
                    <a:pt x="5260" y="537"/>
                    <a:pt x="5234" y="537"/>
                  </a:cubicBezTo>
                  <a:cubicBezTo>
                    <a:pt x="5215" y="537"/>
                    <a:pt x="5196" y="549"/>
                    <a:pt x="5192" y="575"/>
                  </a:cubicBezTo>
                  <a:cubicBezTo>
                    <a:pt x="5071" y="1273"/>
                    <a:pt x="4919" y="1967"/>
                    <a:pt x="4732" y="2652"/>
                  </a:cubicBezTo>
                  <a:cubicBezTo>
                    <a:pt x="4676" y="2842"/>
                    <a:pt x="4624" y="3033"/>
                    <a:pt x="4563" y="3224"/>
                  </a:cubicBezTo>
                  <a:cubicBezTo>
                    <a:pt x="4563" y="3233"/>
                    <a:pt x="4563" y="3237"/>
                    <a:pt x="4563" y="3241"/>
                  </a:cubicBezTo>
                  <a:cubicBezTo>
                    <a:pt x="4377" y="3541"/>
                    <a:pt x="4195" y="3840"/>
                    <a:pt x="4008" y="4139"/>
                  </a:cubicBezTo>
                  <a:cubicBezTo>
                    <a:pt x="3250" y="5366"/>
                    <a:pt x="2491" y="6589"/>
                    <a:pt x="1728" y="7811"/>
                  </a:cubicBezTo>
                  <a:lnTo>
                    <a:pt x="2036" y="6350"/>
                  </a:lnTo>
                  <a:cubicBezTo>
                    <a:pt x="2153" y="5782"/>
                    <a:pt x="2270" y="5214"/>
                    <a:pt x="2391" y="4642"/>
                  </a:cubicBezTo>
                  <a:cubicBezTo>
                    <a:pt x="2456" y="4317"/>
                    <a:pt x="2525" y="3991"/>
                    <a:pt x="2591" y="3666"/>
                  </a:cubicBezTo>
                  <a:cubicBezTo>
                    <a:pt x="2598" y="3634"/>
                    <a:pt x="2571" y="3612"/>
                    <a:pt x="2544" y="3612"/>
                  </a:cubicBezTo>
                  <a:cubicBezTo>
                    <a:pt x="2524" y="3612"/>
                    <a:pt x="2505" y="3623"/>
                    <a:pt x="2499" y="3649"/>
                  </a:cubicBezTo>
                  <a:cubicBezTo>
                    <a:pt x="2378" y="4221"/>
                    <a:pt x="2261" y="4798"/>
                    <a:pt x="2140" y="5370"/>
                  </a:cubicBezTo>
                  <a:cubicBezTo>
                    <a:pt x="2023" y="5942"/>
                    <a:pt x="1905" y="6510"/>
                    <a:pt x="1784" y="7078"/>
                  </a:cubicBezTo>
                  <a:cubicBezTo>
                    <a:pt x="1719" y="7404"/>
                    <a:pt x="1650" y="7724"/>
                    <a:pt x="1585" y="8045"/>
                  </a:cubicBezTo>
                  <a:cubicBezTo>
                    <a:pt x="1541" y="8115"/>
                    <a:pt x="1502" y="8180"/>
                    <a:pt x="1459" y="8249"/>
                  </a:cubicBezTo>
                  <a:cubicBezTo>
                    <a:pt x="982" y="9017"/>
                    <a:pt x="501" y="9780"/>
                    <a:pt x="24" y="10547"/>
                  </a:cubicBezTo>
                  <a:cubicBezTo>
                    <a:pt x="0" y="10582"/>
                    <a:pt x="33" y="10614"/>
                    <a:pt x="66" y="10614"/>
                  </a:cubicBezTo>
                  <a:cubicBezTo>
                    <a:pt x="81" y="10614"/>
                    <a:pt x="96" y="10607"/>
                    <a:pt x="106" y="10590"/>
                  </a:cubicBezTo>
                  <a:cubicBezTo>
                    <a:pt x="254" y="10352"/>
                    <a:pt x="405" y="10113"/>
                    <a:pt x="553" y="9875"/>
                  </a:cubicBezTo>
                  <a:cubicBezTo>
                    <a:pt x="557" y="9875"/>
                    <a:pt x="561" y="9875"/>
                    <a:pt x="566" y="9871"/>
                  </a:cubicBezTo>
                  <a:cubicBezTo>
                    <a:pt x="1082" y="9584"/>
                    <a:pt x="1598" y="9298"/>
                    <a:pt x="2114" y="9017"/>
                  </a:cubicBezTo>
                  <a:cubicBezTo>
                    <a:pt x="2634" y="8730"/>
                    <a:pt x="3150" y="8449"/>
                    <a:pt x="3670" y="8171"/>
                  </a:cubicBezTo>
                  <a:cubicBezTo>
                    <a:pt x="3965" y="8015"/>
                    <a:pt x="4255" y="7863"/>
                    <a:pt x="4550" y="7707"/>
                  </a:cubicBezTo>
                  <a:cubicBezTo>
                    <a:pt x="4594" y="7682"/>
                    <a:pt x="4564" y="7622"/>
                    <a:pt x="4522" y="7622"/>
                  </a:cubicBezTo>
                  <a:cubicBezTo>
                    <a:pt x="4515" y="7622"/>
                    <a:pt x="4506" y="7624"/>
                    <a:pt x="4498" y="7629"/>
                  </a:cubicBezTo>
                  <a:cubicBezTo>
                    <a:pt x="3978" y="7902"/>
                    <a:pt x="3453" y="8180"/>
                    <a:pt x="2937" y="8462"/>
                  </a:cubicBezTo>
                  <a:cubicBezTo>
                    <a:pt x="2417" y="8739"/>
                    <a:pt x="1901" y="9025"/>
                    <a:pt x="1385" y="9307"/>
                  </a:cubicBezTo>
                  <a:cubicBezTo>
                    <a:pt x="1138" y="9441"/>
                    <a:pt x="895" y="9580"/>
                    <a:pt x="652" y="9715"/>
                  </a:cubicBezTo>
                  <a:cubicBezTo>
                    <a:pt x="991" y="9177"/>
                    <a:pt x="1329" y="8635"/>
                    <a:pt x="1663" y="8093"/>
                  </a:cubicBezTo>
                  <a:cubicBezTo>
                    <a:pt x="1667" y="8093"/>
                    <a:pt x="1667" y="8089"/>
                    <a:pt x="1667" y="8089"/>
                  </a:cubicBezTo>
                  <a:cubicBezTo>
                    <a:pt x="2001" y="7555"/>
                    <a:pt x="2330" y="7022"/>
                    <a:pt x="2664" y="6489"/>
                  </a:cubicBezTo>
                  <a:cubicBezTo>
                    <a:pt x="2911" y="6090"/>
                    <a:pt x="3159" y="5691"/>
                    <a:pt x="3406" y="5288"/>
                  </a:cubicBezTo>
                  <a:cubicBezTo>
                    <a:pt x="3410" y="5288"/>
                    <a:pt x="3414" y="5288"/>
                    <a:pt x="3419" y="5283"/>
                  </a:cubicBezTo>
                  <a:cubicBezTo>
                    <a:pt x="3813" y="4997"/>
                    <a:pt x="4212" y="4720"/>
                    <a:pt x="4620" y="4451"/>
                  </a:cubicBezTo>
                  <a:cubicBezTo>
                    <a:pt x="5032" y="4182"/>
                    <a:pt x="5448" y="3922"/>
                    <a:pt x="5873" y="3671"/>
                  </a:cubicBezTo>
                  <a:cubicBezTo>
                    <a:pt x="6107" y="3532"/>
                    <a:pt x="6345" y="3397"/>
                    <a:pt x="6584" y="3267"/>
                  </a:cubicBezTo>
                  <a:cubicBezTo>
                    <a:pt x="6628" y="3242"/>
                    <a:pt x="6601" y="3182"/>
                    <a:pt x="6557" y="3182"/>
                  </a:cubicBezTo>
                  <a:cubicBezTo>
                    <a:pt x="6549" y="3182"/>
                    <a:pt x="6541" y="3185"/>
                    <a:pt x="6532" y="3189"/>
                  </a:cubicBezTo>
                  <a:cubicBezTo>
                    <a:pt x="6107" y="3423"/>
                    <a:pt x="5682" y="3671"/>
                    <a:pt x="5270" y="3926"/>
                  </a:cubicBezTo>
                  <a:cubicBezTo>
                    <a:pt x="4849" y="4182"/>
                    <a:pt x="4438" y="4451"/>
                    <a:pt x="4034" y="4733"/>
                  </a:cubicBezTo>
                  <a:cubicBezTo>
                    <a:pt x="3865" y="4846"/>
                    <a:pt x="3700" y="4963"/>
                    <a:pt x="3536" y="5084"/>
                  </a:cubicBezTo>
                  <a:cubicBezTo>
                    <a:pt x="4095" y="4182"/>
                    <a:pt x="4650" y="3280"/>
                    <a:pt x="5205" y="2379"/>
                  </a:cubicBezTo>
                  <a:cubicBezTo>
                    <a:pt x="5682" y="1607"/>
                    <a:pt x="6154" y="839"/>
                    <a:pt x="6627" y="68"/>
                  </a:cubicBezTo>
                  <a:cubicBezTo>
                    <a:pt x="6651" y="32"/>
                    <a:pt x="6618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Google Shape;799;p23">
              <a:extLst>
                <a:ext uri="{FF2B5EF4-FFF2-40B4-BE49-F238E27FC236}">
                  <a16:creationId xmlns:a16="http://schemas.microsoft.com/office/drawing/2014/main" id="{98D7A02C-E5BE-4097-ADD3-C986DDC11322}"/>
                </a:ext>
              </a:extLst>
            </p:cNvPr>
            <p:cNvSpPr/>
            <p:nvPr/>
          </p:nvSpPr>
          <p:spPr>
            <a:xfrm>
              <a:off x="3487852" y="1579916"/>
              <a:ext cx="868790" cy="1144622"/>
            </a:xfrm>
            <a:custGeom>
              <a:avLst/>
              <a:gdLst/>
              <a:ahLst/>
              <a:cxnLst/>
              <a:rect l="l" t="t" r="r" b="b"/>
              <a:pathLst>
                <a:path w="5295" h="6976" extrusionOk="0">
                  <a:moveTo>
                    <a:pt x="989" y="0"/>
                  </a:moveTo>
                  <a:cubicBezTo>
                    <a:pt x="648" y="0"/>
                    <a:pt x="332" y="253"/>
                    <a:pt x="213" y="573"/>
                  </a:cubicBezTo>
                  <a:cubicBezTo>
                    <a:pt x="87" y="898"/>
                    <a:pt x="143" y="1271"/>
                    <a:pt x="304" y="1579"/>
                  </a:cubicBezTo>
                  <a:cubicBezTo>
                    <a:pt x="468" y="1887"/>
                    <a:pt x="729" y="2134"/>
                    <a:pt x="1015" y="2329"/>
                  </a:cubicBezTo>
                  <a:cubicBezTo>
                    <a:pt x="772" y="2420"/>
                    <a:pt x="503" y="2472"/>
                    <a:pt x="308" y="2641"/>
                  </a:cubicBezTo>
                  <a:cubicBezTo>
                    <a:pt x="87" y="2832"/>
                    <a:pt x="0" y="3148"/>
                    <a:pt x="39" y="3439"/>
                  </a:cubicBezTo>
                  <a:cubicBezTo>
                    <a:pt x="78" y="3725"/>
                    <a:pt x="230" y="3989"/>
                    <a:pt x="425" y="4211"/>
                  </a:cubicBezTo>
                  <a:cubicBezTo>
                    <a:pt x="772" y="4605"/>
                    <a:pt x="1253" y="4883"/>
                    <a:pt x="1773" y="4982"/>
                  </a:cubicBezTo>
                  <a:cubicBezTo>
                    <a:pt x="1544" y="5169"/>
                    <a:pt x="1327" y="5407"/>
                    <a:pt x="1279" y="5698"/>
                  </a:cubicBezTo>
                  <a:cubicBezTo>
                    <a:pt x="1236" y="5980"/>
                    <a:pt x="1357" y="6266"/>
                    <a:pt x="1557" y="6469"/>
                  </a:cubicBezTo>
                  <a:cubicBezTo>
                    <a:pt x="1756" y="6673"/>
                    <a:pt x="2021" y="6799"/>
                    <a:pt x="2289" y="6881"/>
                  </a:cubicBezTo>
                  <a:cubicBezTo>
                    <a:pt x="2514" y="6948"/>
                    <a:pt x="2732" y="6975"/>
                    <a:pt x="2951" y="6975"/>
                  </a:cubicBezTo>
                  <a:cubicBezTo>
                    <a:pt x="3133" y="6975"/>
                    <a:pt x="3317" y="6956"/>
                    <a:pt x="3508" y="6925"/>
                  </a:cubicBezTo>
                  <a:cubicBezTo>
                    <a:pt x="3733" y="6890"/>
                    <a:pt x="4145" y="6717"/>
                    <a:pt x="4414" y="6474"/>
                  </a:cubicBezTo>
                  <a:cubicBezTo>
                    <a:pt x="4726" y="6222"/>
                    <a:pt x="4965" y="5810"/>
                    <a:pt x="5073" y="5464"/>
                  </a:cubicBezTo>
                  <a:cubicBezTo>
                    <a:pt x="5199" y="5073"/>
                    <a:pt x="5294" y="4666"/>
                    <a:pt x="5259" y="4254"/>
                  </a:cubicBezTo>
                  <a:cubicBezTo>
                    <a:pt x="5225" y="3846"/>
                    <a:pt x="5047" y="3434"/>
                    <a:pt x="4713" y="3196"/>
                  </a:cubicBezTo>
                  <a:cubicBezTo>
                    <a:pt x="4547" y="3077"/>
                    <a:pt x="4339" y="3013"/>
                    <a:pt x="4134" y="3013"/>
                  </a:cubicBezTo>
                  <a:cubicBezTo>
                    <a:pt x="3928" y="3013"/>
                    <a:pt x="3725" y="3078"/>
                    <a:pt x="3573" y="3218"/>
                  </a:cubicBezTo>
                  <a:cubicBezTo>
                    <a:pt x="3655" y="2845"/>
                    <a:pt x="3733" y="2459"/>
                    <a:pt x="3690" y="2077"/>
                  </a:cubicBezTo>
                  <a:cubicBezTo>
                    <a:pt x="3646" y="1696"/>
                    <a:pt x="3460" y="1310"/>
                    <a:pt x="3122" y="1128"/>
                  </a:cubicBezTo>
                  <a:cubicBezTo>
                    <a:pt x="3009" y="1066"/>
                    <a:pt x="2878" y="1036"/>
                    <a:pt x="2748" y="1036"/>
                  </a:cubicBezTo>
                  <a:cubicBezTo>
                    <a:pt x="2493" y="1036"/>
                    <a:pt x="2239" y="1153"/>
                    <a:pt x="2125" y="1379"/>
                  </a:cubicBezTo>
                  <a:cubicBezTo>
                    <a:pt x="2042" y="1072"/>
                    <a:pt x="1960" y="755"/>
                    <a:pt x="1786" y="491"/>
                  </a:cubicBezTo>
                  <a:cubicBezTo>
                    <a:pt x="1609" y="222"/>
                    <a:pt x="1327" y="5"/>
                    <a:pt x="1006" y="1"/>
                  </a:cubicBezTo>
                  <a:cubicBezTo>
                    <a:pt x="1000" y="0"/>
                    <a:pt x="995" y="0"/>
                    <a:pt x="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Google Shape;800;p23">
              <a:extLst>
                <a:ext uri="{FF2B5EF4-FFF2-40B4-BE49-F238E27FC236}">
                  <a16:creationId xmlns:a16="http://schemas.microsoft.com/office/drawing/2014/main" id="{FA39163D-2A97-4B01-A283-19B3B78A1F19}"/>
                </a:ext>
              </a:extLst>
            </p:cNvPr>
            <p:cNvSpPr/>
            <p:nvPr/>
          </p:nvSpPr>
          <p:spPr>
            <a:xfrm>
              <a:off x="3633718" y="1750394"/>
              <a:ext cx="540799" cy="892923"/>
            </a:xfrm>
            <a:custGeom>
              <a:avLst/>
              <a:gdLst/>
              <a:ahLst/>
              <a:cxnLst/>
              <a:rect l="l" t="t" r="r" b="b"/>
              <a:pathLst>
                <a:path w="3296" h="5442" extrusionOk="0">
                  <a:moveTo>
                    <a:pt x="120" y="1"/>
                  </a:moveTo>
                  <a:cubicBezTo>
                    <a:pt x="104" y="1"/>
                    <a:pt x="86" y="22"/>
                    <a:pt x="95" y="41"/>
                  </a:cubicBezTo>
                  <a:cubicBezTo>
                    <a:pt x="390" y="535"/>
                    <a:pt x="681" y="1034"/>
                    <a:pt x="971" y="1528"/>
                  </a:cubicBezTo>
                  <a:cubicBezTo>
                    <a:pt x="754" y="1320"/>
                    <a:pt x="525" y="1116"/>
                    <a:pt x="286" y="921"/>
                  </a:cubicBezTo>
                  <a:cubicBezTo>
                    <a:pt x="208" y="861"/>
                    <a:pt x="130" y="796"/>
                    <a:pt x="52" y="735"/>
                  </a:cubicBezTo>
                  <a:cubicBezTo>
                    <a:pt x="47" y="732"/>
                    <a:pt x="42" y="730"/>
                    <a:pt x="37" y="730"/>
                  </a:cubicBezTo>
                  <a:cubicBezTo>
                    <a:pt x="16" y="730"/>
                    <a:pt x="1" y="756"/>
                    <a:pt x="22" y="774"/>
                  </a:cubicBezTo>
                  <a:cubicBezTo>
                    <a:pt x="303" y="991"/>
                    <a:pt x="577" y="1225"/>
                    <a:pt x="837" y="1468"/>
                  </a:cubicBezTo>
                  <a:cubicBezTo>
                    <a:pt x="910" y="1537"/>
                    <a:pt x="984" y="1606"/>
                    <a:pt x="1054" y="1676"/>
                  </a:cubicBezTo>
                  <a:cubicBezTo>
                    <a:pt x="1058" y="1680"/>
                    <a:pt x="1058" y="1680"/>
                    <a:pt x="1062" y="1680"/>
                  </a:cubicBezTo>
                  <a:cubicBezTo>
                    <a:pt x="1153" y="1836"/>
                    <a:pt x="1240" y="1988"/>
                    <a:pt x="1331" y="2140"/>
                  </a:cubicBezTo>
                  <a:cubicBezTo>
                    <a:pt x="1700" y="2768"/>
                    <a:pt x="2064" y="3397"/>
                    <a:pt x="2428" y="4026"/>
                  </a:cubicBezTo>
                  <a:cubicBezTo>
                    <a:pt x="2237" y="3865"/>
                    <a:pt x="2042" y="3705"/>
                    <a:pt x="1851" y="3544"/>
                  </a:cubicBezTo>
                  <a:cubicBezTo>
                    <a:pt x="1626" y="3358"/>
                    <a:pt x="1400" y="3167"/>
                    <a:pt x="1175" y="2981"/>
                  </a:cubicBezTo>
                  <a:cubicBezTo>
                    <a:pt x="1045" y="2877"/>
                    <a:pt x="915" y="2768"/>
                    <a:pt x="785" y="2660"/>
                  </a:cubicBezTo>
                  <a:cubicBezTo>
                    <a:pt x="781" y="2657"/>
                    <a:pt x="776" y="2655"/>
                    <a:pt x="772" y="2655"/>
                  </a:cubicBezTo>
                  <a:cubicBezTo>
                    <a:pt x="753" y="2655"/>
                    <a:pt x="737" y="2681"/>
                    <a:pt x="754" y="2699"/>
                  </a:cubicBezTo>
                  <a:cubicBezTo>
                    <a:pt x="984" y="2885"/>
                    <a:pt x="1210" y="3076"/>
                    <a:pt x="1439" y="3267"/>
                  </a:cubicBezTo>
                  <a:cubicBezTo>
                    <a:pt x="1665" y="3453"/>
                    <a:pt x="1890" y="3640"/>
                    <a:pt x="2116" y="3826"/>
                  </a:cubicBezTo>
                  <a:cubicBezTo>
                    <a:pt x="2246" y="3935"/>
                    <a:pt x="2372" y="4039"/>
                    <a:pt x="2497" y="4143"/>
                  </a:cubicBezTo>
                  <a:cubicBezTo>
                    <a:pt x="2519" y="4177"/>
                    <a:pt x="2541" y="4212"/>
                    <a:pt x="2558" y="4247"/>
                  </a:cubicBezTo>
                  <a:cubicBezTo>
                    <a:pt x="2788" y="4641"/>
                    <a:pt x="3018" y="5036"/>
                    <a:pt x="3247" y="5430"/>
                  </a:cubicBezTo>
                  <a:cubicBezTo>
                    <a:pt x="3251" y="5438"/>
                    <a:pt x="3257" y="5441"/>
                    <a:pt x="3264" y="5441"/>
                  </a:cubicBezTo>
                  <a:cubicBezTo>
                    <a:pt x="3279" y="5441"/>
                    <a:pt x="3296" y="5423"/>
                    <a:pt x="3286" y="5404"/>
                  </a:cubicBezTo>
                  <a:cubicBezTo>
                    <a:pt x="3213" y="5283"/>
                    <a:pt x="3143" y="5157"/>
                    <a:pt x="3070" y="5036"/>
                  </a:cubicBezTo>
                  <a:cubicBezTo>
                    <a:pt x="3074" y="5036"/>
                    <a:pt x="3074" y="5032"/>
                    <a:pt x="3074" y="5027"/>
                  </a:cubicBezTo>
                  <a:cubicBezTo>
                    <a:pt x="3065" y="4732"/>
                    <a:pt x="3061" y="4433"/>
                    <a:pt x="3057" y="4138"/>
                  </a:cubicBezTo>
                  <a:cubicBezTo>
                    <a:pt x="3052" y="3839"/>
                    <a:pt x="3048" y="3540"/>
                    <a:pt x="3048" y="3245"/>
                  </a:cubicBezTo>
                  <a:cubicBezTo>
                    <a:pt x="3048" y="3076"/>
                    <a:pt x="3048" y="2911"/>
                    <a:pt x="3048" y="2742"/>
                  </a:cubicBezTo>
                  <a:cubicBezTo>
                    <a:pt x="3048" y="2728"/>
                    <a:pt x="3038" y="2722"/>
                    <a:pt x="3027" y="2722"/>
                  </a:cubicBezTo>
                  <a:cubicBezTo>
                    <a:pt x="3014" y="2722"/>
                    <a:pt x="3000" y="2730"/>
                    <a:pt x="3000" y="2747"/>
                  </a:cubicBezTo>
                  <a:cubicBezTo>
                    <a:pt x="3000" y="3046"/>
                    <a:pt x="3000" y="3341"/>
                    <a:pt x="3005" y="3640"/>
                  </a:cubicBezTo>
                  <a:cubicBezTo>
                    <a:pt x="3005" y="3939"/>
                    <a:pt x="3009" y="4234"/>
                    <a:pt x="3013" y="4533"/>
                  </a:cubicBezTo>
                  <a:cubicBezTo>
                    <a:pt x="3018" y="4672"/>
                    <a:pt x="3022" y="4810"/>
                    <a:pt x="3022" y="4954"/>
                  </a:cubicBezTo>
                  <a:cubicBezTo>
                    <a:pt x="2862" y="4676"/>
                    <a:pt x="2701" y="4399"/>
                    <a:pt x="2541" y="4121"/>
                  </a:cubicBezTo>
                  <a:cubicBezTo>
                    <a:pt x="2541" y="4117"/>
                    <a:pt x="2541" y="4117"/>
                    <a:pt x="2536" y="4117"/>
                  </a:cubicBezTo>
                  <a:cubicBezTo>
                    <a:pt x="2380" y="3844"/>
                    <a:pt x="2220" y="3570"/>
                    <a:pt x="2059" y="3297"/>
                  </a:cubicBezTo>
                  <a:cubicBezTo>
                    <a:pt x="1942" y="3089"/>
                    <a:pt x="1821" y="2885"/>
                    <a:pt x="1700" y="2682"/>
                  </a:cubicBezTo>
                  <a:cubicBezTo>
                    <a:pt x="1700" y="2677"/>
                    <a:pt x="1704" y="2677"/>
                    <a:pt x="1700" y="2677"/>
                  </a:cubicBezTo>
                  <a:cubicBezTo>
                    <a:pt x="1665" y="2430"/>
                    <a:pt x="1639" y="2187"/>
                    <a:pt x="1613" y="1945"/>
                  </a:cubicBezTo>
                  <a:cubicBezTo>
                    <a:pt x="1591" y="1697"/>
                    <a:pt x="1574" y="1450"/>
                    <a:pt x="1561" y="1199"/>
                  </a:cubicBezTo>
                  <a:cubicBezTo>
                    <a:pt x="1556" y="1064"/>
                    <a:pt x="1552" y="926"/>
                    <a:pt x="1552" y="787"/>
                  </a:cubicBezTo>
                  <a:cubicBezTo>
                    <a:pt x="1552" y="773"/>
                    <a:pt x="1542" y="766"/>
                    <a:pt x="1531" y="766"/>
                  </a:cubicBezTo>
                  <a:cubicBezTo>
                    <a:pt x="1518" y="766"/>
                    <a:pt x="1504" y="775"/>
                    <a:pt x="1504" y="791"/>
                  </a:cubicBezTo>
                  <a:cubicBezTo>
                    <a:pt x="1509" y="1038"/>
                    <a:pt x="1517" y="1286"/>
                    <a:pt x="1535" y="1528"/>
                  </a:cubicBezTo>
                  <a:cubicBezTo>
                    <a:pt x="1548" y="1775"/>
                    <a:pt x="1574" y="2023"/>
                    <a:pt x="1600" y="2270"/>
                  </a:cubicBezTo>
                  <a:cubicBezTo>
                    <a:pt x="1613" y="2374"/>
                    <a:pt x="1626" y="2474"/>
                    <a:pt x="1639" y="2578"/>
                  </a:cubicBezTo>
                  <a:cubicBezTo>
                    <a:pt x="1370" y="2114"/>
                    <a:pt x="1101" y="1654"/>
                    <a:pt x="828" y="1190"/>
                  </a:cubicBezTo>
                  <a:cubicBezTo>
                    <a:pt x="598" y="800"/>
                    <a:pt x="368" y="405"/>
                    <a:pt x="134" y="11"/>
                  </a:cubicBezTo>
                  <a:cubicBezTo>
                    <a:pt x="131" y="4"/>
                    <a:pt x="125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Google Shape;801;p23">
              <a:extLst>
                <a:ext uri="{FF2B5EF4-FFF2-40B4-BE49-F238E27FC236}">
                  <a16:creationId xmlns:a16="http://schemas.microsoft.com/office/drawing/2014/main" id="{C5DA699F-3294-441D-BD74-C35A92E2A633}"/>
                </a:ext>
              </a:extLst>
            </p:cNvPr>
            <p:cNvSpPr/>
            <p:nvPr/>
          </p:nvSpPr>
          <p:spPr>
            <a:xfrm>
              <a:off x="2732926" y="2215887"/>
              <a:ext cx="1674083" cy="2168481"/>
            </a:xfrm>
            <a:custGeom>
              <a:avLst/>
              <a:gdLst/>
              <a:ahLst/>
              <a:cxnLst/>
              <a:rect l="l" t="t" r="r" b="b"/>
              <a:pathLst>
                <a:path w="10203" h="13216" extrusionOk="0">
                  <a:moveTo>
                    <a:pt x="1764" y="1"/>
                  </a:moveTo>
                  <a:cubicBezTo>
                    <a:pt x="1757" y="1"/>
                    <a:pt x="1750" y="1"/>
                    <a:pt x="1744" y="1"/>
                  </a:cubicBezTo>
                  <a:cubicBezTo>
                    <a:pt x="1076" y="5"/>
                    <a:pt x="478" y="512"/>
                    <a:pt x="257" y="1137"/>
                  </a:cubicBezTo>
                  <a:cubicBezTo>
                    <a:pt x="40" y="1765"/>
                    <a:pt x="166" y="2481"/>
                    <a:pt x="495" y="3057"/>
                  </a:cubicBezTo>
                  <a:cubicBezTo>
                    <a:pt x="825" y="3634"/>
                    <a:pt x="1341" y="4089"/>
                    <a:pt x="1900" y="4449"/>
                  </a:cubicBezTo>
                  <a:cubicBezTo>
                    <a:pt x="1440" y="4640"/>
                    <a:pt x="929" y="4753"/>
                    <a:pt x="560" y="5087"/>
                  </a:cubicBezTo>
                  <a:cubicBezTo>
                    <a:pt x="148" y="5464"/>
                    <a:pt x="1" y="6075"/>
                    <a:pt x="92" y="6621"/>
                  </a:cubicBezTo>
                  <a:cubicBezTo>
                    <a:pt x="187" y="7172"/>
                    <a:pt x="495" y="7666"/>
                    <a:pt x="872" y="8074"/>
                  </a:cubicBezTo>
                  <a:cubicBezTo>
                    <a:pt x="1557" y="8815"/>
                    <a:pt x="2498" y="9318"/>
                    <a:pt x="3495" y="9474"/>
                  </a:cubicBezTo>
                  <a:cubicBezTo>
                    <a:pt x="3066" y="9843"/>
                    <a:pt x="2672" y="10311"/>
                    <a:pt x="2598" y="10870"/>
                  </a:cubicBezTo>
                  <a:cubicBezTo>
                    <a:pt x="2529" y="11408"/>
                    <a:pt x="2780" y="11954"/>
                    <a:pt x="3170" y="12331"/>
                  </a:cubicBezTo>
                  <a:cubicBezTo>
                    <a:pt x="3561" y="12704"/>
                    <a:pt x="4072" y="12930"/>
                    <a:pt x="4597" y="13069"/>
                  </a:cubicBezTo>
                  <a:cubicBezTo>
                    <a:pt x="4982" y="13172"/>
                    <a:pt x="5353" y="13216"/>
                    <a:pt x="5725" y="13216"/>
                  </a:cubicBezTo>
                  <a:cubicBezTo>
                    <a:pt x="6119" y="13216"/>
                    <a:pt x="6514" y="13166"/>
                    <a:pt x="6929" y="13086"/>
                  </a:cubicBezTo>
                  <a:cubicBezTo>
                    <a:pt x="7350" y="13004"/>
                    <a:pt x="8126" y="12652"/>
                    <a:pt x="8633" y="12175"/>
                  </a:cubicBezTo>
                  <a:cubicBezTo>
                    <a:pt x="9214" y="11672"/>
                    <a:pt x="9644" y="10875"/>
                    <a:pt x="9834" y="10203"/>
                  </a:cubicBezTo>
                  <a:cubicBezTo>
                    <a:pt x="10042" y="9448"/>
                    <a:pt x="10203" y="8663"/>
                    <a:pt x="10116" y="7883"/>
                  </a:cubicBezTo>
                  <a:cubicBezTo>
                    <a:pt x="10025" y="7107"/>
                    <a:pt x="9661" y="6327"/>
                    <a:pt x="9011" y="5893"/>
                  </a:cubicBezTo>
                  <a:cubicBezTo>
                    <a:pt x="8701" y="5688"/>
                    <a:pt x="8323" y="5579"/>
                    <a:pt x="7951" y="5579"/>
                  </a:cubicBezTo>
                  <a:cubicBezTo>
                    <a:pt x="7538" y="5579"/>
                    <a:pt x="7133" y="5714"/>
                    <a:pt x="6838" y="6001"/>
                  </a:cubicBezTo>
                  <a:lnTo>
                    <a:pt x="6838" y="6001"/>
                  </a:lnTo>
                  <a:cubicBezTo>
                    <a:pt x="6964" y="5277"/>
                    <a:pt x="7094" y="4545"/>
                    <a:pt x="6990" y="3816"/>
                  </a:cubicBezTo>
                  <a:cubicBezTo>
                    <a:pt x="6886" y="3092"/>
                    <a:pt x="6509" y="2364"/>
                    <a:pt x="5854" y="2034"/>
                  </a:cubicBezTo>
                  <a:cubicBezTo>
                    <a:pt x="5647" y="1930"/>
                    <a:pt x="5413" y="1879"/>
                    <a:pt x="5179" y="1879"/>
                  </a:cubicBezTo>
                  <a:cubicBezTo>
                    <a:pt x="4673" y="1879"/>
                    <a:pt x="4170" y="2118"/>
                    <a:pt x="3959" y="2572"/>
                  </a:cubicBezTo>
                  <a:cubicBezTo>
                    <a:pt x="3786" y="1986"/>
                    <a:pt x="3608" y="1388"/>
                    <a:pt x="3261" y="890"/>
                  </a:cubicBezTo>
                  <a:cubicBezTo>
                    <a:pt x="2914" y="392"/>
                    <a:pt x="2367" y="1"/>
                    <a:pt x="1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Google Shape;802;p23">
              <a:extLst>
                <a:ext uri="{FF2B5EF4-FFF2-40B4-BE49-F238E27FC236}">
                  <a16:creationId xmlns:a16="http://schemas.microsoft.com/office/drawing/2014/main" id="{EABC1569-50D9-4360-AFD7-2E29C7ED6BE6}"/>
                </a:ext>
              </a:extLst>
            </p:cNvPr>
            <p:cNvSpPr/>
            <p:nvPr/>
          </p:nvSpPr>
          <p:spPr>
            <a:xfrm>
              <a:off x="2999882" y="2542241"/>
              <a:ext cx="1077169" cy="1675585"/>
            </a:xfrm>
            <a:custGeom>
              <a:avLst/>
              <a:gdLst/>
              <a:ahLst/>
              <a:cxnLst/>
              <a:rect l="l" t="t" r="r" b="b"/>
              <a:pathLst>
                <a:path w="6565" h="10212" extrusionOk="0">
                  <a:moveTo>
                    <a:pt x="180" y="0"/>
                  </a:moveTo>
                  <a:cubicBezTo>
                    <a:pt x="149" y="0"/>
                    <a:pt x="117" y="38"/>
                    <a:pt x="139" y="76"/>
                  </a:cubicBezTo>
                  <a:cubicBezTo>
                    <a:pt x="728" y="1003"/>
                    <a:pt x="1314" y="1936"/>
                    <a:pt x="1899" y="2872"/>
                  </a:cubicBezTo>
                  <a:cubicBezTo>
                    <a:pt x="1470" y="2478"/>
                    <a:pt x="1019" y="2105"/>
                    <a:pt x="559" y="1749"/>
                  </a:cubicBezTo>
                  <a:cubicBezTo>
                    <a:pt x="403" y="1632"/>
                    <a:pt x="251" y="1519"/>
                    <a:pt x="95" y="1407"/>
                  </a:cubicBezTo>
                  <a:cubicBezTo>
                    <a:pt x="86" y="1400"/>
                    <a:pt x="77" y="1397"/>
                    <a:pt x="68" y="1397"/>
                  </a:cubicBezTo>
                  <a:cubicBezTo>
                    <a:pt x="30" y="1397"/>
                    <a:pt x="0" y="1448"/>
                    <a:pt x="39" y="1476"/>
                  </a:cubicBezTo>
                  <a:cubicBezTo>
                    <a:pt x="594" y="1879"/>
                    <a:pt x="1127" y="2308"/>
                    <a:pt x="1639" y="2759"/>
                  </a:cubicBezTo>
                  <a:cubicBezTo>
                    <a:pt x="1782" y="2885"/>
                    <a:pt x="1925" y="3015"/>
                    <a:pt x="2068" y="3150"/>
                  </a:cubicBezTo>
                  <a:cubicBezTo>
                    <a:pt x="2072" y="3150"/>
                    <a:pt x="2072" y="3154"/>
                    <a:pt x="2077" y="3154"/>
                  </a:cubicBezTo>
                  <a:cubicBezTo>
                    <a:pt x="2259" y="3440"/>
                    <a:pt x="2441" y="3731"/>
                    <a:pt x="2619" y="4017"/>
                  </a:cubicBezTo>
                  <a:cubicBezTo>
                    <a:pt x="3356" y="5196"/>
                    <a:pt x="4093" y="6371"/>
                    <a:pt x="4825" y="7550"/>
                  </a:cubicBezTo>
                  <a:cubicBezTo>
                    <a:pt x="4448" y="7255"/>
                    <a:pt x="4071" y="6961"/>
                    <a:pt x="3694" y="6666"/>
                  </a:cubicBezTo>
                  <a:cubicBezTo>
                    <a:pt x="3252" y="6323"/>
                    <a:pt x="2809" y="5976"/>
                    <a:pt x="2367" y="5634"/>
                  </a:cubicBezTo>
                  <a:cubicBezTo>
                    <a:pt x="2116" y="5434"/>
                    <a:pt x="1864" y="5239"/>
                    <a:pt x="1608" y="5040"/>
                  </a:cubicBezTo>
                  <a:cubicBezTo>
                    <a:pt x="1600" y="5034"/>
                    <a:pt x="1592" y="5031"/>
                    <a:pt x="1584" y="5031"/>
                  </a:cubicBezTo>
                  <a:cubicBezTo>
                    <a:pt x="1548" y="5031"/>
                    <a:pt x="1517" y="5085"/>
                    <a:pt x="1552" y="5114"/>
                  </a:cubicBezTo>
                  <a:lnTo>
                    <a:pt x="2892" y="6159"/>
                  </a:lnTo>
                  <a:cubicBezTo>
                    <a:pt x="3334" y="6501"/>
                    <a:pt x="3776" y="6848"/>
                    <a:pt x="4218" y="7190"/>
                  </a:cubicBezTo>
                  <a:cubicBezTo>
                    <a:pt x="4470" y="7386"/>
                    <a:pt x="4717" y="7581"/>
                    <a:pt x="4969" y="7776"/>
                  </a:cubicBezTo>
                  <a:cubicBezTo>
                    <a:pt x="5008" y="7841"/>
                    <a:pt x="5047" y="7906"/>
                    <a:pt x="5090" y="7971"/>
                  </a:cubicBezTo>
                  <a:cubicBezTo>
                    <a:pt x="5550" y="8708"/>
                    <a:pt x="6009" y="9449"/>
                    <a:pt x="6469" y="10191"/>
                  </a:cubicBezTo>
                  <a:cubicBezTo>
                    <a:pt x="6477" y="10205"/>
                    <a:pt x="6489" y="10212"/>
                    <a:pt x="6502" y="10212"/>
                  </a:cubicBezTo>
                  <a:cubicBezTo>
                    <a:pt x="6532" y="10212"/>
                    <a:pt x="6564" y="10173"/>
                    <a:pt x="6542" y="10139"/>
                  </a:cubicBezTo>
                  <a:cubicBezTo>
                    <a:pt x="6399" y="9909"/>
                    <a:pt x="6256" y="9675"/>
                    <a:pt x="6113" y="9445"/>
                  </a:cubicBezTo>
                  <a:cubicBezTo>
                    <a:pt x="6113" y="9441"/>
                    <a:pt x="6113" y="9436"/>
                    <a:pt x="6113" y="9432"/>
                  </a:cubicBezTo>
                  <a:cubicBezTo>
                    <a:pt x="6083" y="8864"/>
                    <a:pt x="6057" y="8296"/>
                    <a:pt x="6031" y="7728"/>
                  </a:cubicBezTo>
                  <a:cubicBezTo>
                    <a:pt x="6005" y="7160"/>
                    <a:pt x="5983" y="6592"/>
                    <a:pt x="5966" y="6024"/>
                  </a:cubicBezTo>
                  <a:cubicBezTo>
                    <a:pt x="5953" y="5708"/>
                    <a:pt x="5944" y="5387"/>
                    <a:pt x="5935" y="5066"/>
                  </a:cubicBezTo>
                  <a:cubicBezTo>
                    <a:pt x="5935" y="5040"/>
                    <a:pt x="5917" y="5028"/>
                    <a:pt x="5896" y="5028"/>
                  </a:cubicBezTo>
                  <a:cubicBezTo>
                    <a:pt x="5872" y="5028"/>
                    <a:pt x="5844" y="5046"/>
                    <a:pt x="5844" y="5079"/>
                  </a:cubicBezTo>
                  <a:cubicBezTo>
                    <a:pt x="5862" y="5647"/>
                    <a:pt x="5879" y="6215"/>
                    <a:pt x="5901" y="6783"/>
                  </a:cubicBezTo>
                  <a:cubicBezTo>
                    <a:pt x="5922" y="7351"/>
                    <a:pt x="5948" y="7919"/>
                    <a:pt x="5974" y="8487"/>
                  </a:cubicBezTo>
                  <a:cubicBezTo>
                    <a:pt x="5987" y="8756"/>
                    <a:pt x="6000" y="9024"/>
                    <a:pt x="6013" y="9289"/>
                  </a:cubicBezTo>
                  <a:cubicBezTo>
                    <a:pt x="5693" y="8769"/>
                    <a:pt x="5367" y="8248"/>
                    <a:pt x="5042" y="7728"/>
                  </a:cubicBezTo>
                  <a:cubicBezTo>
                    <a:pt x="5042" y="7724"/>
                    <a:pt x="5042" y="7724"/>
                    <a:pt x="5042" y="7719"/>
                  </a:cubicBezTo>
                  <a:cubicBezTo>
                    <a:pt x="4721" y="7208"/>
                    <a:pt x="4401" y="6692"/>
                    <a:pt x="4080" y="6180"/>
                  </a:cubicBezTo>
                  <a:cubicBezTo>
                    <a:pt x="3841" y="5794"/>
                    <a:pt x="3598" y="5413"/>
                    <a:pt x="3360" y="5027"/>
                  </a:cubicBezTo>
                  <a:cubicBezTo>
                    <a:pt x="3360" y="5023"/>
                    <a:pt x="3360" y="5018"/>
                    <a:pt x="3360" y="5014"/>
                  </a:cubicBezTo>
                  <a:cubicBezTo>
                    <a:pt x="3278" y="4554"/>
                    <a:pt x="3208" y="4086"/>
                    <a:pt x="3148" y="3622"/>
                  </a:cubicBezTo>
                  <a:cubicBezTo>
                    <a:pt x="3091" y="3150"/>
                    <a:pt x="3043" y="2677"/>
                    <a:pt x="3009" y="2209"/>
                  </a:cubicBezTo>
                  <a:cubicBezTo>
                    <a:pt x="2987" y="1944"/>
                    <a:pt x="2974" y="1680"/>
                    <a:pt x="2961" y="1420"/>
                  </a:cubicBezTo>
                  <a:cubicBezTo>
                    <a:pt x="2959" y="1392"/>
                    <a:pt x="2940" y="1380"/>
                    <a:pt x="2920" y="1380"/>
                  </a:cubicBezTo>
                  <a:cubicBezTo>
                    <a:pt x="2896" y="1380"/>
                    <a:pt x="2870" y="1397"/>
                    <a:pt x="2870" y="1428"/>
                  </a:cubicBezTo>
                  <a:cubicBezTo>
                    <a:pt x="2892" y="1901"/>
                    <a:pt x="2926" y="2369"/>
                    <a:pt x="2970" y="2837"/>
                  </a:cubicBezTo>
                  <a:cubicBezTo>
                    <a:pt x="3017" y="3310"/>
                    <a:pt x="3074" y="3778"/>
                    <a:pt x="3143" y="4246"/>
                  </a:cubicBezTo>
                  <a:cubicBezTo>
                    <a:pt x="3169" y="4442"/>
                    <a:pt x="3204" y="4637"/>
                    <a:pt x="3234" y="4827"/>
                  </a:cubicBezTo>
                  <a:cubicBezTo>
                    <a:pt x="2692" y="3965"/>
                    <a:pt x="2150" y="3098"/>
                    <a:pt x="1608" y="2230"/>
                  </a:cubicBezTo>
                  <a:cubicBezTo>
                    <a:pt x="1140" y="1493"/>
                    <a:pt x="676" y="756"/>
                    <a:pt x="212" y="19"/>
                  </a:cubicBezTo>
                  <a:cubicBezTo>
                    <a:pt x="204" y="6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Google Shape;803;p23">
              <a:extLst>
                <a:ext uri="{FF2B5EF4-FFF2-40B4-BE49-F238E27FC236}">
                  <a16:creationId xmlns:a16="http://schemas.microsoft.com/office/drawing/2014/main" id="{CCED6847-851C-49AA-B807-503D110341D0}"/>
                </a:ext>
              </a:extLst>
            </p:cNvPr>
            <p:cNvSpPr/>
            <p:nvPr/>
          </p:nvSpPr>
          <p:spPr>
            <a:xfrm>
              <a:off x="3893946" y="1487375"/>
              <a:ext cx="1533961" cy="3179542"/>
            </a:xfrm>
            <a:custGeom>
              <a:avLst/>
              <a:gdLst/>
              <a:ahLst/>
              <a:cxnLst/>
              <a:rect l="l" t="t" r="r" b="b"/>
              <a:pathLst>
                <a:path w="9349" h="19378" extrusionOk="0">
                  <a:moveTo>
                    <a:pt x="994" y="1"/>
                  </a:moveTo>
                  <a:cubicBezTo>
                    <a:pt x="447" y="1"/>
                    <a:pt x="1" y="443"/>
                    <a:pt x="1" y="994"/>
                  </a:cubicBezTo>
                  <a:lnTo>
                    <a:pt x="1" y="18454"/>
                  </a:lnTo>
                  <a:cubicBezTo>
                    <a:pt x="1" y="18961"/>
                    <a:pt x="413" y="19377"/>
                    <a:pt x="924" y="19377"/>
                  </a:cubicBezTo>
                  <a:lnTo>
                    <a:pt x="8369" y="19377"/>
                  </a:lnTo>
                  <a:cubicBezTo>
                    <a:pt x="8911" y="19377"/>
                    <a:pt x="9349" y="18935"/>
                    <a:pt x="9349" y="18393"/>
                  </a:cubicBezTo>
                  <a:lnTo>
                    <a:pt x="9349" y="1189"/>
                  </a:lnTo>
                  <a:cubicBezTo>
                    <a:pt x="9349" y="534"/>
                    <a:pt x="8820" y="1"/>
                    <a:pt x="8165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" name="Google Shape;804;p23">
              <a:extLst>
                <a:ext uri="{FF2B5EF4-FFF2-40B4-BE49-F238E27FC236}">
                  <a16:creationId xmlns:a16="http://schemas.microsoft.com/office/drawing/2014/main" id="{B41DB742-DDA1-40FD-979C-60065929E686}"/>
                </a:ext>
              </a:extLst>
            </p:cNvPr>
            <p:cNvGrpSpPr/>
            <p:nvPr/>
          </p:nvGrpSpPr>
          <p:grpSpPr>
            <a:xfrm>
              <a:off x="3958935" y="1568657"/>
              <a:ext cx="1404554" cy="3032919"/>
              <a:chOff x="3964789" y="1898638"/>
              <a:chExt cx="1121938" cy="2422653"/>
            </a:xfrm>
          </p:grpSpPr>
          <p:sp>
            <p:nvSpPr>
              <p:cNvPr id="69" name="Google Shape;805;p23">
                <a:extLst>
                  <a:ext uri="{FF2B5EF4-FFF2-40B4-BE49-F238E27FC236}">
                    <a16:creationId xmlns:a16="http://schemas.microsoft.com/office/drawing/2014/main" id="{0E3559FF-718B-4C8C-9261-E1B48E8E9020}"/>
                  </a:ext>
                </a:extLst>
              </p:cNvPr>
              <p:cNvSpPr/>
              <p:nvPr/>
            </p:nvSpPr>
            <p:spPr>
              <a:xfrm>
                <a:off x="3964789" y="1898638"/>
                <a:ext cx="1121938" cy="1674256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774" extrusionOk="0">
                    <a:moveTo>
                      <a:pt x="789" y="0"/>
                    </a:moveTo>
                    <a:cubicBezTo>
                      <a:pt x="356" y="0"/>
                      <a:pt x="0" y="356"/>
                      <a:pt x="0" y="789"/>
                    </a:cubicBezTo>
                    <a:lnTo>
                      <a:pt x="0" y="12773"/>
                    </a:lnTo>
                    <a:cubicBezTo>
                      <a:pt x="4661" y="12730"/>
                      <a:pt x="7471" y="8099"/>
                      <a:pt x="8559" y="5862"/>
                    </a:cubicBezTo>
                    <a:lnTo>
                      <a:pt x="8559" y="937"/>
                    </a:lnTo>
                    <a:cubicBezTo>
                      <a:pt x="8559" y="421"/>
                      <a:pt x="8143" y="0"/>
                      <a:pt x="7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" name="Google Shape;806;p23">
                <a:extLst>
                  <a:ext uri="{FF2B5EF4-FFF2-40B4-BE49-F238E27FC236}">
                    <a16:creationId xmlns:a16="http://schemas.microsoft.com/office/drawing/2014/main" id="{6A079BE9-EFF5-44DB-B379-CE3DF00BE721}"/>
                  </a:ext>
                </a:extLst>
              </p:cNvPr>
              <p:cNvSpPr/>
              <p:nvPr/>
            </p:nvSpPr>
            <p:spPr>
              <a:xfrm>
                <a:off x="3964789" y="2666957"/>
                <a:ext cx="1121938" cy="1654334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622" extrusionOk="0">
                    <a:moveTo>
                      <a:pt x="8559" y="0"/>
                    </a:moveTo>
                    <a:cubicBezTo>
                      <a:pt x="7471" y="2237"/>
                      <a:pt x="4661" y="6868"/>
                      <a:pt x="0" y="6911"/>
                    </a:cubicBezTo>
                    <a:lnTo>
                      <a:pt x="0" y="11772"/>
                    </a:lnTo>
                    <a:cubicBezTo>
                      <a:pt x="0" y="12240"/>
                      <a:pt x="382" y="12621"/>
                      <a:pt x="854" y="12621"/>
                    </a:cubicBezTo>
                    <a:lnTo>
                      <a:pt x="7649" y="12621"/>
                    </a:lnTo>
                    <a:cubicBezTo>
                      <a:pt x="8152" y="12621"/>
                      <a:pt x="8559" y="12214"/>
                      <a:pt x="8559" y="11715"/>
                    </a:cubicBezTo>
                    <a:lnTo>
                      <a:pt x="855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" name="Google Shape;807;p23">
              <a:extLst>
                <a:ext uri="{FF2B5EF4-FFF2-40B4-BE49-F238E27FC236}">
                  <a16:creationId xmlns:a16="http://schemas.microsoft.com/office/drawing/2014/main" id="{64FC8DD5-2FDB-46EC-8A40-ECC4A9C4CE24}"/>
                </a:ext>
              </a:extLst>
            </p:cNvPr>
            <p:cNvSpPr/>
            <p:nvPr/>
          </p:nvSpPr>
          <p:spPr>
            <a:xfrm>
              <a:off x="4092517" y="2219298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Google Shape;808;p23">
              <a:extLst>
                <a:ext uri="{FF2B5EF4-FFF2-40B4-BE49-F238E27FC236}">
                  <a16:creationId xmlns:a16="http://schemas.microsoft.com/office/drawing/2014/main" id="{7E4359BB-9886-4F0D-938E-CC1D78E6D0B7}"/>
                </a:ext>
              </a:extLst>
            </p:cNvPr>
            <p:cNvSpPr/>
            <p:nvPr/>
          </p:nvSpPr>
          <p:spPr>
            <a:xfrm>
              <a:off x="4712889" y="2219298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Google Shape;809;p23">
              <a:extLst>
                <a:ext uri="{FF2B5EF4-FFF2-40B4-BE49-F238E27FC236}">
                  <a16:creationId xmlns:a16="http://schemas.microsoft.com/office/drawing/2014/main" id="{29446921-DD11-429D-B081-ED8741EB8B34}"/>
                </a:ext>
              </a:extLst>
            </p:cNvPr>
            <p:cNvSpPr/>
            <p:nvPr/>
          </p:nvSpPr>
          <p:spPr>
            <a:xfrm>
              <a:off x="4092517" y="2788006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Google Shape;810;p23">
              <a:extLst>
                <a:ext uri="{FF2B5EF4-FFF2-40B4-BE49-F238E27FC236}">
                  <a16:creationId xmlns:a16="http://schemas.microsoft.com/office/drawing/2014/main" id="{ECAB2C9B-FDEF-4628-B0B3-3C632E88E538}"/>
                </a:ext>
              </a:extLst>
            </p:cNvPr>
            <p:cNvSpPr/>
            <p:nvPr/>
          </p:nvSpPr>
          <p:spPr>
            <a:xfrm>
              <a:off x="4712889" y="2788006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Google Shape;811;p23">
              <a:extLst>
                <a:ext uri="{FF2B5EF4-FFF2-40B4-BE49-F238E27FC236}">
                  <a16:creationId xmlns:a16="http://schemas.microsoft.com/office/drawing/2014/main" id="{4DB47B3D-2CC9-4A24-B78E-518A995E69C8}"/>
                </a:ext>
              </a:extLst>
            </p:cNvPr>
            <p:cNvSpPr/>
            <p:nvPr/>
          </p:nvSpPr>
          <p:spPr>
            <a:xfrm>
              <a:off x="3921019" y="3354105"/>
              <a:ext cx="12306" cy="14439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27" y="1"/>
                  </a:moveTo>
                  <a:cubicBezTo>
                    <a:pt x="22" y="5"/>
                    <a:pt x="14" y="5"/>
                    <a:pt x="9" y="14"/>
                  </a:cubicBezTo>
                  <a:cubicBezTo>
                    <a:pt x="9" y="14"/>
                    <a:pt x="9" y="18"/>
                    <a:pt x="5" y="18"/>
                  </a:cubicBezTo>
                  <a:cubicBezTo>
                    <a:pt x="1" y="27"/>
                    <a:pt x="1" y="31"/>
                    <a:pt x="1" y="40"/>
                  </a:cubicBezTo>
                  <a:lnTo>
                    <a:pt x="1" y="49"/>
                  </a:lnTo>
                  <a:cubicBezTo>
                    <a:pt x="1" y="53"/>
                    <a:pt x="1" y="57"/>
                    <a:pt x="5" y="62"/>
                  </a:cubicBezTo>
                  <a:cubicBezTo>
                    <a:pt x="5" y="66"/>
                    <a:pt x="9" y="70"/>
                    <a:pt x="9" y="75"/>
                  </a:cubicBezTo>
                  <a:cubicBezTo>
                    <a:pt x="14" y="79"/>
                    <a:pt x="18" y="79"/>
                    <a:pt x="22" y="83"/>
                  </a:cubicBezTo>
                  <a:cubicBezTo>
                    <a:pt x="27" y="83"/>
                    <a:pt x="31" y="88"/>
                    <a:pt x="35" y="88"/>
                  </a:cubicBezTo>
                  <a:lnTo>
                    <a:pt x="48" y="83"/>
                  </a:lnTo>
                  <a:cubicBezTo>
                    <a:pt x="53" y="83"/>
                    <a:pt x="57" y="79"/>
                    <a:pt x="61" y="75"/>
                  </a:cubicBezTo>
                  <a:cubicBezTo>
                    <a:pt x="66" y="70"/>
                    <a:pt x="66" y="70"/>
                    <a:pt x="70" y="66"/>
                  </a:cubicBezTo>
                  <a:cubicBezTo>
                    <a:pt x="74" y="62"/>
                    <a:pt x="74" y="57"/>
                    <a:pt x="74" y="49"/>
                  </a:cubicBezTo>
                  <a:lnTo>
                    <a:pt x="74" y="40"/>
                  </a:lnTo>
                  <a:cubicBezTo>
                    <a:pt x="74" y="31"/>
                    <a:pt x="74" y="27"/>
                    <a:pt x="70" y="23"/>
                  </a:cubicBezTo>
                  <a:cubicBezTo>
                    <a:pt x="70" y="18"/>
                    <a:pt x="66" y="14"/>
                    <a:pt x="61" y="14"/>
                  </a:cubicBezTo>
                  <a:cubicBezTo>
                    <a:pt x="61" y="10"/>
                    <a:pt x="57" y="5"/>
                    <a:pt x="53" y="5"/>
                  </a:cubicBezTo>
                  <a:cubicBezTo>
                    <a:pt x="48" y="1"/>
                    <a:pt x="44" y="1"/>
                    <a:pt x="35" y="1"/>
                  </a:cubicBezTo>
                  <a:close/>
                </a:path>
              </a:pathLst>
            </a:custGeom>
            <a:solidFill>
              <a:srgbClr val="FED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Google Shape;812;p23">
              <a:extLst>
                <a:ext uri="{FF2B5EF4-FFF2-40B4-BE49-F238E27FC236}">
                  <a16:creationId xmlns:a16="http://schemas.microsoft.com/office/drawing/2014/main" id="{662AE6F7-B89A-4E82-BB26-0801FFBA01FA}"/>
                </a:ext>
              </a:extLst>
            </p:cNvPr>
            <p:cNvSpPr/>
            <p:nvPr/>
          </p:nvSpPr>
          <p:spPr>
            <a:xfrm>
              <a:off x="4299549" y="1508049"/>
              <a:ext cx="687977" cy="111903"/>
            </a:xfrm>
            <a:custGeom>
              <a:avLst/>
              <a:gdLst/>
              <a:ahLst/>
              <a:cxnLst/>
              <a:rect l="l" t="t" r="r" b="b"/>
              <a:pathLst>
                <a:path w="4193" h="682" extrusionOk="0">
                  <a:moveTo>
                    <a:pt x="338" y="1"/>
                  </a:moveTo>
                  <a:cubicBezTo>
                    <a:pt x="152" y="1"/>
                    <a:pt x="0" y="152"/>
                    <a:pt x="0" y="339"/>
                  </a:cubicBezTo>
                  <a:cubicBezTo>
                    <a:pt x="0" y="530"/>
                    <a:pt x="152" y="681"/>
                    <a:pt x="338" y="681"/>
                  </a:cubicBezTo>
                  <a:lnTo>
                    <a:pt x="3850" y="681"/>
                  </a:lnTo>
                  <a:cubicBezTo>
                    <a:pt x="4041" y="681"/>
                    <a:pt x="4193" y="530"/>
                    <a:pt x="4193" y="339"/>
                  </a:cubicBezTo>
                  <a:cubicBezTo>
                    <a:pt x="4193" y="152"/>
                    <a:pt x="4041" y="1"/>
                    <a:pt x="3850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Google Shape;813;p23">
              <a:extLst>
                <a:ext uri="{FF2B5EF4-FFF2-40B4-BE49-F238E27FC236}">
                  <a16:creationId xmlns:a16="http://schemas.microsoft.com/office/drawing/2014/main" id="{34708E63-B8FC-4747-AE82-6ED96B206D6D}"/>
                </a:ext>
              </a:extLst>
            </p:cNvPr>
            <p:cNvSpPr/>
            <p:nvPr/>
          </p:nvSpPr>
          <p:spPr>
            <a:xfrm>
              <a:off x="4096748" y="1763521"/>
              <a:ext cx="1090787" cy="147344"/>
            </a:xfrm>
            <a:custGeom>
              <a:avLst/>
              <a:gdLst/>
              <a:ahLst/>
              <a:cxnLst/>
              <a:rect l="l" t="t" r="r" b="b"/>
              <a:pathLst>
                <a:path w="6648" h="898" extrusionOk="0">
                  <a:moveTo>
                    <a:pt x="451" y="0"/>
                  </a:moveTo>
                  <a:cubicBezTo>
                    <a:pt x="204" y="0"/>
                    <a:pt x="0" y="200"/>
                    <a:pt x="0" y="447"/>
                  </a:cubicBezTo>
                  <a:cubicBezTo>
                    <a:pt x="0" y="694"/>
                    <a:pt x="204" y="898"/>
                    <a:pt x="451" y="898"/>
                  </a:cubicBezTo>
                  <a:lnTo>
                    <a:pt x="6201" y="898"/>
                  </a:lnTo>
                  <a:cubicBezTo>
                    <a:pt x="6448" y="898"/>
                    <a:pt x="6647" y="694"/>
                    <a:pt x="6647" y="447"/>
                  </a:cubicBezTo>
                  <a:cubicBezTo>
                    <a:pt x="6647" y="200"/>
                    <a:pt x="6448" y="0"/>
                    <a:pt x="6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Google Shape;814;p23">
              <a:extLst>
                <a:ext uri="{FF2B5EF4-FFF2-40B4-BE49-F238E27FC236}">
                  <a16:creationId xmlns:a16="http://schemas.microsoft.com/office/drawing/2014/main" id="{D4A4F398-B7D7-4183-A70F-CC825C524980}"/>
                </a:ext>
              </a:extLst>
            </p:cNvPr>
            <p:cNvSpPr/>
            <p:nvPr/>
          </p:nvSpPr>
          <p:spPr>
            <a:xfrm>
              <a:off x="5084173" y="1781241"/>
              <a:ext cx="65631" cy="111082"/>
            </a:xfrm>
            <a:custGeom>
              <a:avLst/>
              <a:gdLst/>
              <a:ahLst/>
              <a:cxnLst/>
              <a:rect l="l" t="t" r="r" b="b"/>
              <a:pathLst>
                <a:path w="400" h="677" extrusionOk="0">
                  <a:moveTo>
                    <a:pt x="200" y="66"/>
                  </a:moveTo>
                  <a:cubicBezTo>
                    <a:pt x="274" y="66"/>
                    <a:pt x="339" y="126"/>
                    <a:pt x="339" y="200"/>
                  </a:cubicBezTo>
                  <a:cubicBezTo>
                    <a:pt x="339" y="274"/>
                    <a:pt x="274" y="339"/>
                    <a:pt x="200" y="339"/>
                  </a:cubicBezTo>
                  <a:cubicBezTo>
                    <a:pt x="126" y="339"/>
                    <a:pt x="66" y="274"/>
                    <a:pt x="66" y="200"/>
                  </a:cubicBezTo>
                  <a:cubicBezTo>
                    <a:pt x="66" y="126"/>
                    <a:pt x="126" y="66"/>
                    <a:pt x="200" y="66"/>
                  </a:cubicBezTo>
                  <a:close/>
                  <a:moveTo>
                    <a:pt x="200" y="1"/>
                  </a:moveTo>
                  <a:cubicBezTo>
                    <a:pt x="92" y="1"/>
                    <a:pt x="0" y="92"/>
                    <a:pt x="0" y="200"/>
                  </a:cubicBezTo>
                  <a:cubicBezTo>
                    <a:pt x="0" y="308"/>
                    <a:pt x="92" y="399"/>
                    <a:pt x="200" y="399"/>
                  </a:cubicBezTo>
                  <a:cubicBezTo>
                    <a:pt x="213" y="399"/>
                    <a:pt x="222" y="395"/>
                    <a:pt x="230" y="395"/>
                  </a:cubicBezTo>
                  <a:lnTo>
                    <a:pt x="308" y="677"/>
                  </a:lnTo>
                  <a:lnTo>
                    <a:pt x="369" y="660"/>
                  </a:lnTo>
                  <a:lnTo>
                    <a:pt x="291" y="378"/>
                  </a:lnTo>
                  <a:cubicBezTo>
                    <a:pt x="356" y="343"/>
                    <a:pt x="399" y="278"/>
                    <a:pt x="399" y="200"/>
                  </a:cubicBezTo>
                  <a:cubicBezTo>
                    <a:pt x="399" y="92"/>
                    <a:pt x="308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Google Shape;815;p23">
              <a:extLst>
                <a:ext uri="{FF2B5EF4-FFF2-40B4-BE49-F238E27FC236}">
                  <a16:creationId xmlns:a16="http://schemas.microsoft.com/office/drawing/2014/main" id="{4E7AC2DE-8D0E-4D2A-8AF0-D4C83566C077}"/>
                </a:ext>
              </a:extLst>
            </p:cNvPr>
            <p:cNvSpPr/>
            <p:nvPr/>
          </p:nvSpPr>
          <p:spPr>
            <a:xfrm>
              <a:off x="5602825" y="1869680"/>
              <a:ext cx="336523" cy="296493"/>
            </a:xfrm>
            <a:custGeom>
              <a:avLst/>
              <a:gdLst/>
              <a:ahLst/>
              <a:cxnLst/>
              <a:rect l="l" t="t" r="r" b="b"/>
              <a:pathLst>
                <a:path w="2051" h="1807" extrusionOk="0">
                  <a:moveTo>
                    <a:pt x="1026" y="0"/>
                  </a:moveTo>
                  <a:cubicBezTo>
                    <a:pt x="911" y="0"/>
                    <a:pt x="794" y="22"/>
                    <a:pt x="681" y="69"/>
                  </a:cubicBezTo>
                  <a:cubicBezTo>
                    <a:pt x="221" y="259"/>
                    <a:pt x="0" y="788"/>
                    <a:pt x="191" y="1248"/>
                  </a:cubicBezTo>
                  <a:cubicBezTo>
                    <a:pt x="335" y="1595"/>
                    <a:pt x="673" y="1806"/>
                    <a:pt x="1027" y="1806"/>
                  </a:cubicBezTo>
                  <a:cubicBezTo>
                    <a:pt x="1142" y="1806"/>
                    <a:pt x="1258" y="1784"/>
                    <a:pt x="1370" y="1738"/>
                  </a:cubicBezTo>
                  <a:cubicBezTo>
                    <a:pt x="1834" y="1547"/>
                    <a:pt x="2051" y="1018"/>
                    <a:pt x="1860" y="559"/>
                  </a:cubicBezTo>
                  <a:cubicBezTo>
                    <a:pt x="1716" y="211"/>
                    <a:pt x="1381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Google Shape;816;p23">
              <a:extLst>
                <a:ext uri="{FF2B5EF4-FFF2-40B4-BE49-F238E27FC236}">
                  <a16:creationId xmlns:a16="http://schemas.microsoft.com/office/drawing/2014/main" id="{60E4BCB9-540D-4818-8D59-E496D5EAFBCD}"/>
                </a:ext>
              </a:extLst>
            </p:cNvPr>
            <p:cNvSpPr/>
            <p:nvPr/>
          </p:nvSpPr>
          <p:spPr>
            <a:xfrm>
              <a:off x="5468281" y="1551530"/>
              <a:ext cx="191643" cy="169331"/>
            </a:xfrm>
            <a:custGeom>
              <a:avLst/>
              <a:gdLst/>
              <a:ahLst/>
              <a:cxnLst/>
              <a:rect l="l" t="t" r="r" b="b"/>
              <a:pathLst>
                <a:path w="1168" h="1032" extrusionOk="0">
                  <a:moveTo>
                    <a:pt x="583" y="0"/>
                  </a:moveTo>
                  <a:cubicBezTo>
                    <a:pt x="518" y="0"/>
                    <a:pt x="451" y="13"/>
                    <a:pt x="387" y="39"/>
                  </a:cubicBezTo>
                  <a:cubicBezTo>
                    <a:pt x="126" y="148"/>
                    <a:pt x="1" y="451"/>
                    <a:pt x="109" y="711"/>
                  </a:cubicBezTo>
                  <a:cubicBezTo>
                    <a:pt x="191" y="911"/>
                    <a:pt x="382" y="1032"/>
                    <a:pt x="585" y="1032"/>
                  </a:cubicBezTo>
                  <a:cubicBezTo>
                    <a:pt x="650" y="1032"/>
                    <a:pt x="717" y="1019"/>
                    <a:pt x="781" y="993"/>
                  </a:cubicBezTo>
                  <a:cubicBezTo>
                    <a:pt x="1041" y="885"/>
                    <a:pt x="1167" y="581"/>
                    <a:pt x="1059" y="321"/>
                  </a:cubicBezTo>
                  <a:cubicBezTo>
                    <a:pt x="977" y="121"/>
                    <a:pt x="786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Google Shape;817;p23">
              <a:extLst>
                <a:ext uri="{FF2B5EF4-FFF2-40B4-BE49-F238E27FC236}">
                  <a16:creationId xmlns:a16="http://schemas.microsoft.com/office/drawing/2014/main" id="{60637447-8159-41F0-B5EF-BB8441AF86A0}"/>
                </a:ext>
              </a:extLst>
            </p:cNvPr>
            <p:cNvSpPr/>
            <p:nvPr/>
          </p:nvSpPr>
          <p:spPr>
            <a:xfrm>
              <a:off x="5927865" y="1636195"/>
              <a:ext cx="89094" cy="78594"/>
            </a:xfrm>
            <a:custGeom>
              <a:avLst/>
              <a:gdLst/>
              <a:ahLst/>
              <a:cxnLst/>
              <a:rect l="l" t="t" r="r" b="b"/>
              <a:pathLst>
                <a:path w="543" h="479" extrusionOk="0">
                  <a:moveTo>
                    <a:pt x="272" y="1"/>
                  </a:moveTo>
                  <a:cubicBezTo>
                    <a:pt x="242" y="1"/>
                    <a:pt x="212" y="6"/>
                    <a:pt x="183" y="17"/>
                  </a:cubicBezTo>
                  <a:cubicBezTo>
                    <a:pt x="61" y="69"/>
                    <a:pt x="1" y="208"/>
                    <a:pt x="53" y="330"/>
                  </a:cubicBezTo>
                  <a:cubicBezTo>
                    <a:pt x="92" y="421"/>
                    <a:pt x="181" y="478"/>
                    <a:pt x="274" y="478"/>
                  </a:cubicBezTo>
                  <a:cubicBezTo>
                    <a:pt x="304" y="478"/>
                    <a:pt x="335" y="472"/>
                    <a:pt x="365" y="460"/>
                  </a:cubicBezTo>
                  <a:cubicBezTo>
                    <a:pt x="486" y="408"/>
                    <a:pt x="543" y="269"/>
                    <a:pt x="495" y="148"/>
                  </a:cubicBezTo>
                  <a:cubicBezTo>
                    <a:pt x="455" y="55"/>
                    <a:pt x="366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Google Shape;818;p23">
              <a:extLst>
                <a:ext uri="{FF2B5EF4-FFF2-40B4-BE49-F238E27FC236}">
                  <a16:creationId xmlns:a16="http://schemas.microsoft.com/office/drawing/2014/main" id="{D026565A-0525-438A-A9F7-412E53489E08}"/>
                </a:ext>
              </a:extLst>
            </p:cNvPr>
            <p:cNvGrpSpPr/>
            <p:nvPr/>
          </p:nvGrpSpPr>
          <p:grpSpPr>
            <a:xfrm>
              <a:off x="5617750" y="4199561"/>
              <a:ext cx="391602" cy="380416"/>
              <a:chOff x="5289813" y="4000177"/>
              <a:chExt cx="312806" cy="303872"/>
            </a:xfrm>
          </p:grpSpPr>
          <p:sp>
            <p:nvSpPr>
              <p:cNvPr id="66" name="Google Shape;819;p23">
                <a:extLst>
                  <a:ext uri="{FF2B5EF4-FFF2-40B4-BE49-F238E27FC236}">
                    <a16:creationId xmlns:a16="http://schemas.microsoft.com/office/drawing/2014/main" id="{106C328E-1E47-475C-BD80-9D8AAB99F562}"/>
                  </a:ext>
                </a:extLst>
              </p:cNvPr>
              <p:cNvSpPr/>
              <p:nvPr/>
            </p:nvSpPr>
            <p:spPr>
              <a:xfrm>
                <a:off x="5289813" y="4168918"/>
                <a:ext cx="150203" cy="135131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575" y="1"/>
                    </a:moveTo>
                    <a:cubicBezTo>
                      <a:pt x="454" y="1"/>
                      <a:pt x="332" y="44"/>
                      <a:pt x="235" y="131"/>
                    </a:cubicBezTo>
                    <a:cubicBezTo>
                      <a:pt x="22" y="318"/>
                      <a:pt x="1" y="643"/>
                      <a:pt x="187" y="855"/>
                    </a:cubicBezTo>
                    <a:cubicBezTo>
                      <a:pt x="291" y="971"/>
                      <a:pt x="434" y="1030"/>
                      <a:pt x="578" y="1030"/>
                    </a:cubicBezTo>
                    <a:cubicBezTo>
                      <a:pt x="698" y="1030"/>
                      <a:pt x="819" y="988"/>
                      <a:pt x="916" y="903"/>
                    </a:cubicBezTo>
                    <a:cubicBezTo>
                      <a:pt x="1128" y="712"/>
                      <a:pt x="1145" y="387"/>
                      <a:pt x="959" y="175"/>
                    </a:cubicBezTo>
                    <a:cubicBezTo>
                      <a:pt x="858" y="60"/>
                      <a:pt x="717" y="1"/>
                      <a:pt x="5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Google Shape;820;p23">
                <a:extLst>
                  <a:ext uri="{FF2B5EF4-FFF2-40B4-BE49-F238E27FC236}">
                    <a16:creationId xmlns:a16="http://schemas.microsoft.com/office/drawing/2014/main" id="{5835F75D-1ED1-4038-8E7B-0A03FD92A4A6}"/>
                  </a:ext>
                </a:extLst>
              </p:cNvPr>
              <p:cNvSpPr/>
              <p:nvPr/>
            </p:nvSpPr>
            <p:spPr>
              <a:xfrm>
                <a:off x="5492259" y="4000177"/>
                <a:ext cx="91092" cy="8165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23" extrusionOk="0">
                    <a:moveTo>
                      <a:pt x="348" y="1"/>
                    </a:moveTo>
                    <a:cubicBezTo>
                      <a:pt x="275" y="1"/>
                      <a:pt x="202" y="26"/>
                      <a:pt x="144" y="78"/>
                    </a:cubicBezTo>
                    <a:cubicBezTo>
                      <a:pt x="14" y="190"/>
                      <a:pt x="1" y="390"/>
                      <a:pt x="114" y="516"/>
                    </a:cubicBezTo>
                    <a:cubicBezTo>
                      <a:pt x="177" y="586"/>
                      <a:pt x="264" y="623"/>
                      <a:pt x="351" y="623"/>
                    </a:cubicBezTo>
                    <a:cubicBezTo>
                      <a:pt x="424" y="623"/>
                      <a:pt x="497" y="597"/>
                      <a:pt x="556" y="546"/>
                    </a:cubicBezTo>
                    <a:cubicBezTo>
                      <a:pt x="686" y="433"/>
                      <a:pt x="694" y="234"/>
                      <a:pt x="582" y="104"/>
                    </a:cubicBezTo>
                    <a:cubicBezTo>
                      <a:pt x="521" y="36"/>
                      <a:pt x="434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Google Shape;821;p23">
                <a:extLst>
                  <a:ext uri="{FF2B5EF4-FFF2-40B4-BE49-F238E27FC236}">
                    <a16:creationId xmlns:a16="http://schemas.microsoft.com/office/drawing/2014/main" id="{94B87091-B6C2-43FD-BB2A-503E9341C367}"/>
                  </a:ext>
                </a:extLst>
              </p:cNvPr>
              <p:cNvSpPr/>
              <p:nvPr/>
            </p:nvSpPr>
            <p:spPr>
              <a:xfrm>
                <a:off x="5560546" y="4217487"/>
                <a:ext cx="42073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0" extrusionOk="0">
                    <a:moveTo>
                      <a:pt x="162" y="1"/>
                    </a:moveTo>
                    <a:cubicBezTo>
                      <a:pt x="128" y="1"/>
                      <a:pt x="93" y="13"/>
                      <a:pt x="65" y="37"/>
                    </a:cubicBezTo>
                    <a:cubicBezTo>
                      <a:pt x="4" y="89"/>
                      <a:pt x="0" y="180"/>
                      <a:pt x="52" y="241"/>
                    </a:cubicBezTo>
                    <a:cubicBezTo>
                      <a:pt x="80" y="273"/>
                      <a:pt x="119" y="290"/>
                      <a:pt x="159" y="290"/>
                    </a:cubicBezTo>
                    <a:cubicBezTo>
                      <a:pt x="193" y="290"/>
                      <a:pt x="228" y="278"/>
                      <a:pt x="256" y="254"/>
                    </a:cubicBezTo>
                    <a:cubicBezTo>
                      <a:pt x="317" y="202"/>
                      <a:pt x="321" y="111"/>
                      <a:pt x="269" y="50"/>
                    </a:cubicBezTo>
                    <a:cubicBezTo>
                      <a:pt x="241" y="17"/>
                      <a:pt x="202" y="1"/>
                      <a:pt x="1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" name="Google Shape;822;p23">
              <a:extLst>
                <a:ext uri="{FF2B5EF4-FFF2-40B4-BE49-F238E27FC236}">
                  <a16:creationId xmlns:a16="http://schemas.microsoft.com/office/drawing/2014/main" id="{8D70EF0D-E5BE-4F97-8FFA-45F4A64C04C6}"/>
                </a:ext>
              </a:extLst>
            </p:cNvPr>
            <p:cNvSpPr/>
            <p:nvPr/>
          </p:nvSpPr>
          <p:spPr>
            <a:xfrm>
              <a:off x="3013336" y="4666739"/>
              <a:ext cx="3324374" cy="79087"/>
            </a:xfrm>
            <a:custGeom>
              <a:avLst/>
              <a:gdLst/>
              <a:ahLst/>
              <a:cxnLst/>
              <a:rect l="l" t="t" r="r" b="b"/>
              <a:pathLst>
                <a:path w="20261" h="482" extrusionOk="0">
                  <a:moveTo>
                    <a:pt x="10128" y="0"/>
                  </a:moveTo>
                  <a:cubicBezTo>
                    <a:pt x="4535" y="0"/>
                    <a:pt x="0" y="109"/>
                    <a:pt x="0" y="239"/>
                  </a:cubicBezTo>
                  <a:cubicBezTo>
                    <a:pt x="0" y="373"/>
                    <a:pt x="4535" y="481"/>
                    <a:pt x="10128" y="481"/>
                  </a:cubicBezTo>
                  <a:cubicBezTo>
                    <a:pt x="15726" y="481"/>
                    <a:pt x="20261" y="373"/>
                    <a:pt x="20261" y="239"/>
                  </a:cubicBezTo>
                  <a:cubicBezTo>
                    <a:pt x="20261" y="109"/>
                    <a:pt x="15726" y="0"/>
                    <a:pt x="10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Google Shape;823;p23">
              <a:extLst>
                <a:ext uri="{FF2B5EF4-FFF2-40B4-BE49-F238E27FC236}">
                  <a16:creationId xmlns:a16="http://schemas.microsoft.com/office/drawing/2014/main" id="{086739C8-95CA-410E-B817-E9EBC6402ACD}"/>
                </a:ext>
              </a:extLst>
            </p:cNvPr>
            <p:cNvGrpSpPr/>
            <p:nvPr/>
          </p:nvGrpSpPr>
          <p:grpSpPr>
            <a:xfrm>
              <a:off x="3956801" y="3395486"/>
              <a:ext cx="1341219" cy="1160399"/>
              <a:chOff x="3963085" y="3357883"/>
              <a:chExt cx="1071347" cy="926910"/>
            </a:xfrm>
          </p:grpSpPr>
          <p:grpSp>
            <p:nvGrpSpPr>
              <p:cNvPr id="53" name="Google Shape;824;p23">
                <a:extLst>
                  <a:ext uri="{FF2B5EF4-FFF2-40B4-BE49-F238E27FC236}">
                    <a16:creationId xmlns:a16="http://schemas.microsoft.com/office/drawing/2014/main" id="{6461065D-33F9-4EE6-8781-81007F8C5FB8}"/>
                  </a:ext>
                </a:extLst>
              </p:cNvPr>
              <p:cNvGrpSpPr/>
              <p:nvPr/>
            </p:nvGrpSpPr>
            <p:grpSpPr>
              <a:xfrm>
                <a:off x="3963085" y="3357883"/>
                <a:ext cx="1071347" cy="926910"/>
                <a:chOff x="3963085" y="3357883"/>
                <a:chExt cx="1071347" cy="926910"/>
              </a:xfrm>
            </p:grpSpPr>
            <p:sp>
              <p:nvSpPr>
                <p:cNvPr id="56" name="Google Shape;825;p23">
                  <a:extLst>
                    <a:ext uri="{FF2B5EF4-FFF2-40B4-BE49-F238E27FC236}">
                      <a16:creationId xmlns:a16="http://schemas.microsoft.com/office/drawing/2014/main" id="{2F268441-FC18-4AF6-BB6D-01BB43427713}"/>
                    </a:ext>
                  </a:extLst>
                </p:cNvPr>
                <p:cNvSpPr/>
                <p:nvPr/>
              </p:nvSpPr>
              <p:spPr>
                <a:xfrm>
                  <a:off x="4091532" y="3416339"/>
                  <a:ext cx="942900" cy="573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" h="4376" extrusionOk="0">
                      <a:moveTo>
                        <a:pt x="6976" y="174"/>
                      </a:moveTo>
                      <a:lnTo>
                        <a:pt x="6122" y="4202"/>
                      </a:lnTo>
                      <a:lnTo>
                        <a:pt x="1297" y="4202"/>
                      </a:lnTo>
                      <a:lnTo>
                        <a:pt x="226" y="174"/>
                      </a:lnTo>
                      <a:close/>
                      <a:moveTo>
                        <a:pt x="0" y="1"/>
                      </a:moveTo>
                      <a:lnTo>
                        <a:pt x="1167" y="4376"/>
                      </a:lnTo>
                      <a:lnTo>
                        <a:pt x="6261" y="4376"/>
                      </a:lnTo>
                      <a:lnTo>
                        <a:pt x="71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Google Shape;826;p23">
                  <a:extLst>
                    <a:ext uri="{FF2B5EF4-FFF2-40B4-BE49-F238E27FC236}">
                      <a16:creationId xmlns:a16="http://schemas.microsoft.com/office/drawing/2014/main" id="{924D1968-17DB-4C89-BFAA-4DD328EAC3A9}"/>
                    </a:ext>
                  </a:extLst>
                </p:cNvPr>
                <p:cNvSpPr/>
                <p:nvPr/>
              </p:nvSpPr>
              <p:spPr>
                <a:xfrm>
                  <a:off x="4139241" y="3539736"/>
                  <a:ext cx="853643" cy="29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3" h="222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6508" y="222"/>
                      </a:lnTo>
                      <a:lnTo>
                        <a:pt x="6513" y="4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8" name="Google Shape;827;p23">
                  <a:extLst>
                    <a:ext uri="{FF2B5EF4-FFF2-40B4-BE49-F238E27FC236}">
                      <a16:creationId xmlns:a16="http://schemas.microsoft.com/office/drawing/2014/main" id="{C646A3F3-6C7D-471D-98FA-B5655A3A5040}"/>
                    </a:ext>
                  </a:extLst>
                </p:cNvPr>
                <p:cNvSpPr/>
                <p:nvPr/>
              </p:nvSpPr>
              <p:spPr>
                <a:xfrm>
                  <a:off x="4178430" y="3686863"/>
                  <a:ext cx="774085" cy="2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6" h="214" extrusionOk="0">
                      <a:moveTo>
                        <a:pt x="1" y="1"/>
                      </a:moveTo>
                      <a:lnTo>
                        <a:pt x="1" y="174"/>
                      </a:lnTo>
                      <a:lnTo>
                        <a:pt x="5902" y="213"/>
                      </a:lnTo>
                      <a:lnTo>
                        <a:pt x="5906" y="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9" name="Google Shape;828;p23">
                  <a:extLst>
                    <a:ext uri="{FF2B5EF4-FFF2-40B4-BE49-F238E27FC236}">
                      <a16:creationId xmlns:a16="http://schemas.microsoft.com/office/drawing/2014/main" id="{C66227C8-4E94-46FB-9F2E-4851F9CF871D}"/>
                    </a:ext>
                  </a:extLst>
                </p:cNvPr>
                <p:cNvSpPr/>
                <p:nvPr/>
              </p:nvSpPr>
              <p:spPr>
                <a:xfrm>
                  <a:off x="4226794" y="3844275"/>
                  <a:ext cx="702522" cy="23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179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5359" y="178"/>
                      </a:lnTo>
                      <a:lnTo>
                        <a:pt x="5359" y="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0" name="Google Shape;829;p23">
                  <a:extLst>
                    <a:ext uri="{FF2B5EF4-FFF2-40B4-BE49-F238E27FC236}">
                      <a16:creationId xmlns:a16="http://schemas.microsoft.com/office/drawing/2014/main" id="{7C995D6A-B4CD-4639-ABB2-786D4D0FB9EA}"/>
                    </a:ext>
                  </a:extLst>
                </p:cNvPr>
                <p:cNvSpPr/>
                <p:nvPr/>
              </p:nvSpPr>
              <p:spPr>
                <a:xfrm>
                  <a:off x="3963085" y="3357883"/>
                  <a:ext cx="907642" cy="814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6214" extrusionOk="0">
                      <a:moveTo>
                        <a:pt x="113" y="0"/>
                      </a:moveTo>
                      <a:cubicBezTo>
                        <a:pt x="0" y="0"/>
                        <a:pt x="0" y="178"/>
                        <a:pt x="113" y="178"/>
                      </a:cubicBezTo>
                      <a:lnTo>
                        <a:pt x="908" y="178"/>
                      </a:lnTo>
                      <a:cubicBezTo>
                        <a:pt x="957" y="364"/>
                        <a:pt x="1010" y="547"/>
                        <a:pt x="1058" y="733"/>
                      </a:cubicBezTo>
                      <a:lnTo>
                        <a:pt x="1362" y="1860"/>
                      </a:lnTo>
                      <a:cubicBezTo>
                        <a:pt x="1483" y="2311"/>
                        <a:pt x="1605" y="2758"/>
                        <a:pt x="1730" y="3209"/>
                      </a:cubicBezTo>
                      <a:cubicBezTo>
                        <a:pt x="1843" y="3629"/>
                        <a:pt x="1956" y="4050"/>
                        <a:pt x="2068" y="4466"/>
                      </a:cubicBezTo>
                      <a:cubicBezTo>
                        <a:pt x="2147" y="4748"/>
                        <a:pt x="2220" y="5030"/>
                        <a:pt x="2298" y="5312"/>
                      </a:cubicBezTo>
                      <a:cubicBezTo>
                        <a:pt x="2311" y="5368"/>
                        <a:pt x="2329" y="5424"/>
                        <a:pt x="2342" y="5481"/>
                      </a:cubicBezTo>
                      <a:cubicBezTo>
                        <a:pt x="2407" y="5715"/>
                        <a:pt x="2554" y="5923"/>
                        <a:pt x="2758" y="6057"/>
                      </a:cubicBezTo>
                      <a:cubicBezTo>
                        <a:pt x="2927" y="6166"/>
                        <a:pt x="3126" y="6213"/>
                        <a:pt x="3326" y="6213"/>
                      </a:cubicBezTo>
                      <a:lnTo>
                        <a:pt x="6812" y="6213"/>
                      </a:lnTo>
                      <a:cubicBezTo>
                        <a:pt x="6924" y="6213"/>
                        <a:pt x="6924" y="6036"/>
                        <a:pt x="6812" y="6036"/>
                      </a:cubicBezTo>
                      <a:lnTo>
                        <a:pt x="3291" y="6036"/>
                      </a:lnTo>
                      <a:cubicBezTo>
                        <a:pt x="2975" y="6036"/>
                        <a:pt x="2693" y="5849"/>
                        <a:pt x="2558" y="5567"/>
                      </a:cubicBezTo>
                      <a:cubicBezTo>
                        <a:pt x="2528" y="5502"/>
                        <a:pt x="2511" y="5429"/>
                        <a:pt x="2493" y="5364"/>
                      </a:cubicBezTo>
                      <a:cubicBezTo>
                        <a:pt x="2467" y="5273"/>
                        <a:pt x="2446" y="5177"/>
                        <a:pt x="2420" y="5086"/>
                      </a:cubicBezTo>
                      <a:cubicBezTo>
                        <a:pt x="2329" y="4761"/>
                        <a:pt x="2242" y="4436"/>
                        <a:pt x="2155" y="4106"/>
                      </a:cubicBezTo>
                      <a:cubicBezTo>
                        <a:pt x="2038" y="3673"/>
                        <a:pt x="1917" y="3235"/>
                        <a:pt x="1800" y="2801"/>
                      </a:cubicBezTo>
                      <a:cubicBezTo>
                        <a:pt x="1683" y="2363"/>
                        <a:pt x="1566" y="1925"/>
                        <a:pt x="1444" y="1487"/>
                      </a:cubicBezTo>
                      <a:cubicBezTo>
                        <a:pt x="1353" y="1149"/>
                        <a:pt x="1262" y="811"/>
                        <a:pt x="1171" y="473"/>
                      </a:cubicBezTo>
                      <a:cubicBezTo>
                        <a:pt x="1136" y="339"/>
                        <a:pt x="1097" y="200"/>
                        <a:pt x="1063" y="65"/>
                      </a:cubicBezTo>
                      <a:cubicBezTo>
                        <a:pt x="1050" y="26"/>
                        <a:pt x="1015" y="0"/>
                        <a:pt x="9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" name="Google Shape;830;p23">
                  <a:extLst>
                    <a:ext uri="{FF2B5EF4-FFF2-40B4-BE49-F238E27FC236}">
                      <a16:creationId xmlns:a16="http://schemas.microsoft.com/office/drawing/2014/main" id="{A3F8625B-83AB-4E89-8650-9EC2115F9A45}"/>
                    </a:ext>
                  </a:extLst>
                </p:cNvPr>
                <p:cNvSpPr/>
                <p:nvPr/>
              </p:nvSpPr>
              <p:spPr>
                <a:xfrm>
                  <a:off x="4700082" y="4163687"/>
                  <a:ext cx="121237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924" extrusionOk="0">
                      <a:moveTo>
                        <a:pt x="465" y="0"/>
                      </a:moveTo>
                      <a:cubicBezTo>
                        <a:pt x="209" y="0"/>
                        <a:pt x="1" y="208"/>
                        <a:pt x="1" y="460"/>
                      </a:cubicBezTo>
                      <a:cubicBezTo>
                        <a:pt x="1" y="716"/>
                        <a:pt x="209" y="924"/>
                        <a:pt x="465" y="924"/>
                      </a:cubicBezTo>
                      <a:cubicBezTo>
                        <a:pt x="716" y="924"/>
                        <a:pt x="924" y="716"/>
                        <a:pt x="924" y="460"/>
                      </a:cubicBezTo>
                      <a:cubicBezTo>
                        <a:pt x="924" y="208"/>
                        <a:pt x="716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Google Shape;831;p23">
                  <a:extLst>
                    <a:ext uri="{FF2B5EF4-FFF2-40B4-BE49-F238E27FC236}">
                      <a16:creationId xmlns:a16="http://schemas.microsoft.com/office/drawing/2014/main" id="{E8CEB27C-8C39-4808-AAC9-937B39AFA8E5}"/>
                    </a:ext>
                  </a:extLst>
                </p:cNvPr>
                <p:cNvSpPr/>
                <p:nvPr/>
              </p:nvSpPr>
              <p:spPr>
                <a:xfrm>
                  <a:off x="4369921" y="4163687"/>
                  <a:ext cx="120582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924" extrusionOk="0">
                      <a:moveTo>
                        <a:pt x="460" y="0"/>
                      </a:moveTo>
                      <a:cubicBezTo>
                        <a:pt x="205" y="0"/>
                        <a:pt x="1" y="204"/>
                        <a:pt x="1" y="460"/>
                      </a:cubicBezTo>
                      <a:cubicBezTo>
                        <a:pt x="1" y="716"/>
                        <a:pt x="205" y="924"/>
                        <a:pt x="460" y="924"/>
                      </a:cubicBezTo>
                      <a:cubicBezTo>
                        <a:pt x="716" y="924"/>
                        <a:pt x="920" y="716"/>
                        <a:pt x="920" y="460"/>
                      </a:cubicBezTo>
                      <a:cubicBezTo>
                        <a:pt x="920" y="208"/>
                        <a:pt x="716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" name="Google Shape;832;p23">
                  <a:extLst>
                    <a:ext uri="{FF2B5EF4-FFF2-40B4-BE49-F238E27FC236}">
                      <a16:creationId xmlns:a16="http://schemas.microsoft.com/office/drawing/2014/main" id="{64BA0282-6561-46EE-B441-2DC587F32340}"/>
                    </a:ext>
                  </a:extLst>
                </p:cNvPr>
                <p:cNvSpPr/>
                <p:nvPr/>
              </p:nvSpPr>
              <p:spPr>
                <a:xfrm>
                  <a:off x="4731407" y="3426563"/>
                  <a:ext cx="77985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4220" extrusionOk="0">
                      <a:moveTo>
                        <a:pt x="421" y="1"/>
                      </a:moveTo>
                      <a:lnTo>
                        <a:pt x="0" y="4202"/>
                      </a:lnTo>
                      <a:lnTo>
                        <a:pt x="169" y="4220"/>
                      </a:lnTo>
                      <a:lnTo>
                        <a:pt x="594" y="18"/>
                      </a:lnTo>
                      <a:lnTo>
                        <a:pt x="4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Google Shape;833;p23">
                  <a:extLst>
                    <a:ext uri="{FF2B5EF4-FFF2-40B4-BE49-F238E27FC236}">
                      <a16:creationId xmlns:a16="http://schemas.microsoft.com/office/drawing/2014/main" id="{8FA8689D-2095-4F51-8496-09217B076401}"/>
                    </a:ext>
                  </a:extLst>
                </p:cNvPr>
                <p:cNvSpPr/>
                <p:nvPr/>
              </p:nvSpPr>
              <p:spPr>
                <a:xfrm>
                  <a:off x="4345542" y="3426563"/>
                  <a:ext cx="77330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220" extrusionOk="0">
                      <a:moveTo>
                        <a:pt x="174" y="1"/>
                      </a:moveTo>
                      <a:lnTo>
                        <a:pt x="0" y="18"/>
                      </a:lnTo>
                      <a:lnTo>
                        <a:pt x="421" y="4220"/>
                      </a:lnTo>
                      <a:lnTo>
                        <a:pt x="590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5" name="Google Shape;834;p23">
                  <a:extLst>
                    <a:ext uri="{FF2B5EF4-FFF2-40B4-BE49-F238E27FC236}">
                      <a16:creationId xmlns:a16="http://schemas.microsoft.com/office/drawing/2014/main" id="{5ADB5637-ABF2-45C1-B3F0-DF9ECD79C17A}"/>
                    </a:ext>
                  </a:extLst>
                </p:cNvPr>
                <p:cNvSpPr/>
                <p:nvPr/>
              </p:nvSpPr>
              <p:spPr>
                <a:xfrm>
                  <a:off x="4566523" y="3427742"/>
                  <a:ext cx="22937" cy="550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4202" extrusionOk="0">
                      <a:moveTo>
                        <a:pt x="1" y="1"/>
                      </a:moveTo>
                      <a:lnTo>
                        <a:pt x="1" y="4202"/>
                      </a:lnTo>
                      <a:lnTo>
                        <a:pt x="174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4" name="Google Shape;835;p23">
                <a:extLst>
                  <a:ext uri="{FF2B5EF4-FFF2-40B4-BE49-F238E27FC236}">
                    <a16:creationId xmlns:a16="http://schemas.microsoft.com/office/drawing/2014/main" id="{5FB29C7D-7527-4414-AE29-083DEF9D835E}"/>
                  </a:ext>
                </a:extLst>
              </p:cNvPr>
              <p:cNvSpPr/>
              <p:nvPr/>
            </p:nvSpPr>
            <p:spPr>
              <a:xfrm>
                <a:off x="4742155" y="4205822"/>
                <a:ext cx="37092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3" extrusionOk="0">
                    <a:moveTo>
                      <a:pt x="144" y="0"/>
                    </a:moveTo>
                    <a:cubicBezTo>
                      <a:pt x="66" y="0"/>
                      <a:pt x="1" y="65"/>
                      <a:pt x="1" y="139"/>
                    </a:cubicBezTo>
                    <a:cubicBezTo>
                      <a:pt x="1" y="217"/>
                      <a:pt x="66" y="282"/>
                      <a:pt x="144" y="282"/>
                    </a:cubicBezTo>
                    <a:cubicBezTo>
                      <a:pt x="217" y="282"/>
                      <a:pt x="282" y="217"/>
                      <a:pt x="282" y="139"/>
                    </a:cubicBezTo>
                    <a:cubicBezTo>
                      <a:pt x="282" y="65"/>
                      <a:pt x="217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Google Shape;836;p23">
                <a:extLst>
                  <a:ext uri="{FF2B5EF4-FFF2-40B4-BE49-F238E27FC236}">
                    <a16:creationId xmlns:a16="http://schemas.microsoft.com/office/drawing/2014/main" id="{D7F1C059-C142-47DE-810C-2F1977D55A7A}"/>
                  </a:ext>
                </a:extLst>
              </p:cNvPr>
              <p:cNvSpPr/>
              <p:nvPr/>
            </p:nvSpPr>
            <p:spPr>
              <a:xfrm>
                <a:off x="4410814" y="4205822"/>
                <a:ext cx="36568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3" extrusionOk="0">
                    <a:moveTo>
                      <a:pt x="140" y="0"/>
                    </a:moveTo>
                    <a:cubicBezTo>
                      <a:pt x="62" y="0"/>
                      <a:pt x="1" y="61"/>
                      <a:pt x="1" y="139"/>
                    </a:cubicBezTo>
                    <a:cubicBezTo>
                      <a:pt x="1" y="217"/>
                      <a:pt x="62" y="278"/>
                      <a:pt x="140" y="282"/>
                    </a:cubicBezTo>
                    <a:cubicBezTo>
                      <a:pt x="218" y="282"/>
                      <a:pt x="278" y="217"/>
                      <a:pt x="278" y="139"/>
                    </a:cubicBezTo>
                    <a:cubicBezTo>
                      <a:pt x="278" y="61"/>
                      <a:pt x="218" y="0"/>
                      <a:pt x="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" name="Google Shape;837;p23">
              <a:extLst>
                <a:ext uri="{FF2B5EF4-FFF2-40B4-BE49-F238E27FC236}">
                  <a16:creationId xmlns:a16="http://schemas.microsoft.com/office/drawing/2014/main" id="{1A7FDAC0-9118-4847-B085-7579C6F664E2}"/>
                </a:ext>
              </a:extLst>
            </p:cNvPr>
            <p:cNvSpPr/>
            <p:nvPr/>
          </p:nvSpPr>
          <p:spPr>
            <a:xfrm>
              <a:off x="3363316" y="3756099"/>
              <a:ext cx="196565" cy="866014"/>
            </a:xfrm>
            <a:custGeom>
              <a:avLst/>
              <a:gdLst/>
              <a:ahLst/>
              <a:cxnLst/>
              <a:rect l="l" t="t" r="r" b="b"/>
              <a:pathLst>
                <a:path w="1198" h="5278" extrusionOk="0">
                  <a:moveTo>
                    <a:pt x="1197" y="1"/>
                  </a:moveTo>
                  <a:lnTo>
                    <a:pt x="243" y="555"/>
                  </a:lnTo>
                  <a:cubicBezTo>
                    <a:pt x="269" y="972"/>
                    <a:pt x="274" y="1392"/>
                    <a:pt x="252" y="1809"/>
                  </a:cubicBezTo>
                  <a:cubicBezTo>
                    <a:pt x="247" y="1900"/>
                    <a:pt x="243" y="1991"/>
                    <a:pt x="221" y="2077"/>
                  </a:cubicBezTo>
                  <a:cubicBezTo>
                    <a:pt x="187" y="2220"/>
                    <a:pt x="113" y="2346"/>
                    <a:pt x="74" y="2485"/>
                  </a:cubicBezTo>
                  <a:cubicBezTo>
                    <a:pt x="31" y="2628"/>
                    <a:pt x="22" y="2780"/>
                    <a:pt x="18" y="2931"/>
                  </a:cubicBezTo>
                  <a:cubicBezTo>
                    <a:pt x="0" y="3369"/>
                    <a:pt x="44" y="3643"/>
                    <a:pt x="109" y="4076"/>
                  </a:cubicBezTo>
                  <a:cubicBezTo>
                    <a:pt x="126" y="4193"/>
                    <a:pt x="130" y="4484"/>
                    <a:pt x="130" y="4605"/>
                  </a:cubicBezTo>
                  <a:cubicBezTo>
                    <a:pt x="130" y="4757"/>
                    <a:pt x="96" y="4904"/>
                    <a:pt x="26" y="5039"/>
                  </a:cubicBezTo>
                  <a:cubicBezTo>
                    <a:pt x="382" y="5086"/>
                    <a:pt x="729" y="5164"/>
                    <a:pt x="1067" y="5277"/>
                  </a:cubicBezTo>
                  <a:cubicBezTo>
                    <a:pt x="924" y="5065"/>
                    <a:pt x="768" y="4995"/>
                    <a:pt x="698" y="4748"/>
                  </a:cubicBezTo>
                  <a:cubicBezTo>
                    <a:pt x="607" y="4410"/>
                    <a:pt x="642" y="3898"/>
                    <a:pt x="668" y="3551"/>
                  </a:cubicBezTo>
                  <a:cubicBezTo>
                    <a:pt x="694" y="3222"/>
                    <a:pt x="746" y="2897"/>
                    <a:pt x="820" y="2576"/>
                  </a:cubicBezTo>
                  <a:cubicBezTo>
                    <a:pt x="876" y="2346"/>
                    <a:pt x="946" y="2121"/>
                    <a:pt x="989" y="1887"/>
                  </a:cubicBezTo>
                  <a:cubicBezTo>
                    <a:pt x="1024" y="1704"/>
                    <a:pt x="1041" y="1522"/>
                    <a:pt x="1058" y="1336"/>
                  </a:cubicBezTo>
                  <a:cubicBezTo>
                    <a:pt x="1106" y="889"/>
                    <a:pt x="1154" y="447"/>
                    <a:pt x="1197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Google Shape;838;p23">
              <a:extLst>
                <a:ext uri="{FF2B5EF4-FFF2-40B4-BE49-F238E27FC236}">
                  <a16:creationId xmlns:a16="http://schemas.microsoft.com/office/drawing/2014/main" id="{608570E2-8AF0-4DAE-8A45-F938AECC7B8C}"/>
                </a:ext>
              </a:extLst>
            </p:cNvPr>
            <p:cNvSpPr/>
            <p:nvPr/>
          </p:nvSpPr>
          <p:spPr>
            <a:xfrm>
              <a:off x="3349041" y="4529405"/>
              <a:ext cx="284674" cy="148656"/>
            </a:xfrm>
            <a:custGeom>
              <a:avLst/>
              <a:gdLst/>
              <a:ahLst/>
              <a:cxnLst/>
              <a:rect l="l" t="t" r="r" b="b"/>
              <a:pathLst>
                <a:path w="1735" h="906" extrusionOk="0">
                  <a:moveTo>
                    <a:pt x="187" y="0"/>
                  </a:moveTo>
                  <a:cubicBezTo>
                    <a:pt x="196" y="26"/>
                    <a:pt x="144" y="78"/>
                    <a:pt x="126" y="100"/>
                  </a:cubicBezTo>
                  <a:cubicBezTo>
                    <a:pt x="105" y="122"/>
                    <a:pt x="79" y="135"/>
                    <a:pt x="61" y="161"/>
                  </a:cubicBezTo>
                  <a:cubicBezTo>
                    <a:pt x="40" y="187"/>
                    <a:pt x="31" y="222"/>
                    <a:pt x="27" y="256"/>
                  </a:cubicBezTo>
                  <a:cubicBezTo>
                    <a:pt x="5" y="382"/>
                    <a:pt x="1" y="512"/>
                    <a:pt x="14" y="638"/>
                  </a:cubicBezTo>
                  <a:cubicBezTo>
                    <a:pt x="14" y="655"/>
                    <a:pt x="14" y="672"/>
                    <a:pt x="27" y="681"/>
                  </a:cubicBezTo>
                  <a:cubicBezTo>
                    <a:pt x="35" y="694"/>
                    <a:pt x="53" y="698"/>
                    <a:pt x="70" y="703"/>
                  </a:cubicBezTo>
                  <a:cubicBezTo>
                    <a:pt x="114" y="715"/>
                    <a:pt x="157" y="725"/>
                    <a:pt x="200" y="725"/>
                  </a:cubicBezTo>
                  <a:cubicBezTo>
                    <a:pt x="218" y="725"/>
                    <a:pt x="235" y="724"/>
                    <a:pt x="252" y="720"/>
                  </a:cubicBezTo>
                  <a:cubicBezTo>
                    <a:pt x="312" y="706"/>
                    <a:pt x="375" y="660"/>
                    <a:pt x="434" y="660"/>
                  </a:cubicBezTo>
                  <a:cubicBezTo>
                    <a:pt x="447" y="660"/>
                    <a:pt x="460" y="663"/>
                    <a:pt x="473" y="668"/>
                  </a:cubicBezTo>
                  <a:cubicBezTo>
                    <a:pt x="495" y="681"/>
                    <a:pt x="512" y="694"/>
                    <a:pt x="530" y="711"/>
                  </a:cubicBezTo>
                  <a:cubicBezTo>
                    <a:pt x="681" y="833"/>
                    <a:pt x="889" y="855"/>
                    <a:pt x="1085" y="868"/>
                  </a:cubicBezTo>
                  <a:cubicBezTo>
                    <a:pt x="1254" y="881"/>
                    <a:pt x="1427" y="894"/>
                    <a:pt x="1596" y="902"/>
                  </a:cubicBezTo>
                  <a:cubicBezTo>
                    <a:pt x="1609" y="904"/>
                    <a:pt x="1621" y="905"/>
                    <a:pt x="1634" y="905"/>
                  </a:cubicBezTo>
                  <a:cubicBezTo>
                    <a:pt x="1651" y="905"/>
                    <a:pt x="1668" y="903"/>
                    <a:pt x="1683" y="898"/>
                  </a:cubicBezTo>
                  <a:cubicBezTo>
                    <a:pt x="1709" y="889"/>
                    <a:pt x="1735" y="868"/>
                    <a:pt x="1735" y="837"/>
                  </a:cubicBezTo>
                  <a:cubicBezTo>
                    <a:pt x="1735" y="803"/>
                    <a:pt x="1705" y="781"/>
                    <a:pt x="1679" y="764"/>
                  </a:cubicBezTo>
                  <a:cubicBezTo>
                    <a:pt x="1566" y="681"/>
                    <a:pt x="1444" y="607"/>
                    <a:pt x="1323" y="538"/>
                  </a:cubicBezTo>
                  <a:cubicBezTo>
                    <a:pt x="1280" y="512"/>
                    <a:pt x="1236" y="490"/>
                    <a:pt x="1193" y="482"/>
                  </a:cubicBezTo>
                  <a:cubicBezTo>
                    <a:pt x="1176" y="480"/>
                    <a:pt x="1158" y="478"/>
                    <a:pt x="1141" y="478"/>
                  </a:cubicBezTo>
                  <a:cubicBezTo>
                    <a:pt x="1125" y="478"/>
                    <a:pt x="1108" y="480"/>
                    <a:pt x="1093" y="482"/>
                  </a:cubicBezTo>
                  <a:cubicBezTo>
                    <a:pt x="1081" y="483"/>
                    <a:pt x="1070" y="483"/>
                    <a:pt x="1058" y="483"/>
                  </a:cubicBezTo>
                  <a:cubicBezTo>
                    <a:pt x="909" y="483"/>
                    <a:pt x="803" y="406"/>
                    <a:pt x="638" y="317"/>
                  </a:cubicBezTo>
                  <a:cubicBezTo>
                    <a:pt x="486" y="239"/>
                    <a:pt x="295" y="126"/>
                    <a:pt x="187" y="0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Google Shape;839;p23">
              <a:extLst>
                <a:ext uri="{FF2B5EF4-FFF2-40B4-BE49-F238E27FC236}">
                  <a16:creationId xmlns:a16="http://schemas.microsoft.com/office/drawing/2014/main" id="{29B75967-E69D-4BD0-9958-EFB8753882AC}"/>
                </a:ext>
              </a:extLst>
            </p:cNvPr>
            <p:cNvSpPr/>
            <p:nvPr/>
          </p:nvSpPr>
          <p:spPr>
            <a:xfrm>
              <a:off x="2626692" y="3786333"/>
              <a:ext cx="720421" cy="305991"/>
            </a:xfrm>
            <a:custGeom>
              <a:avLst/>
              <a:gdLst/>
              <a:ahLst/>
              <a:cxnLst/>
              <a:rect l="l" t="t" r="r" b="b"/>
              <a:pathLst>
                <a:path w="4584" h="1947" extrusionOk="0">
                  <a:moveTo>
                    <a:pt x="3621" y="1"/>
                  </a:moveTo>
                  <a:cubicBezTo>
                    <a:pt x="3543" y="369"/>
                    <a:pt x="3465" y="742"/>
                    <a:pt x="3387" y="1111"/>
                  </a:cubicBezTo>
                  <a:cubicBezTo>
                    <a:pt x="3378" y="1154"/>
                    <a:pt x="3370" y="1197"/>
                    <a:pt x="3339" y="1232"/>
                  </a:cubicBezTo>
                  <a:cubicBezTo>
                    <a:pt x="3308" y="1266"/>
                    <a:pt x="3264" y="1277"/>
                    <a:pt x="3218" y="1277"/>
                  </a:cubicBezTo>
                  <a:cubicBezTo>
                    <a:pt x="3181" y="1277"/>
                    <a:pt x="3142" y="1270"/>
                    <a:pt x="3105" y="1262"/>
                  </a:cubicBezTo>
                  <a:cubicBezTo>
                    <a:pt x="2828" y="1193"/>
                    <a:pt x="2611" y="1111"/>
                    <a:pt x="2273" y="1072"/>
                  </a:cubicBezTo>
                  <a:cubicBezTo>
                    <a:pt x="2130" y="1054"/>
                    <a:pt x="1956" y="1054"/>
                    <a:pt x="1809" y="1046"/>
                  </a:cubicBezTo>
                  <a:cubicBezTo>
                    <a:pt x="1657" y="1037"/>
                    <a:pt x="1497" y="1037"/>
                    <a:pt x="1271" y="1007"/>
                  </a:cubicBezTo>
                  <a:cubicBezTo>
                    <a:pt x="1098" y="981"/>
                    <a:pt x="1050" y="1011"/>
                    <a:pt x="911" y="907"/>
                  </a:cubicBezTo>
                  <a:cubicBezTo>
                    <a:pt x="859" y="866"/>
                    <a:pt x="810" y="811"/>
                    <a:pt x="779" y="811"/>
                  </a:cubicBezTo>
                  <a:cubicBezTo>
                    <a:pt x="777" y="811"/>
                    <a:pt x="775" y="811"/>
                    <a:pt x="773" y="812"/>
                  </a:cubicBezTo>
                  <a:cubicBezTo>
                    <a:pt x="742" y="816"/>
                    <a:pt x="729" y="885"/>
                    <a:pt x="703" y="907"/>
                  </a:cubicBezTo>
                  <a:cubicBezTo>
                    <a:pt x="591" y="1024"/>
                    <a:pt x="66" y="1575"/>
                    <a:pt x="1" y="1718"/>
                  </a:cubicBezTo>
                  <a:cubicBezTo>
                    <a:pt x="245" y="1550"/>
                    <a:pt x="638" y="1491"/>
                    <a:pt x="1038" y="1491"/>
                  </a:cubicBezTo>
                  <a:cubicBezTo>
                    <a:pt x="1434" y="1491"/>
                    <a:pt x="1838" y="1549"/>
                    <a:pt x="2112" y="1618"/>
                  </a:cubicBezTo>
                  <a:cubicBezTo>
                    <a:pt x="2607" y="1739"/>
                    <a:pt x="3105" y="1848"/>
                    <a:pt x="3608" y="1934"/>
                  </a:cubicBezTo>
                  <a:cubicBezTo>
                    <a:pt x="3639" y="1941"/>
                    <a:pt x="3670" y="1947"/>
                    <a:pt x="3702" y="1947"/>
                  </a:cubicBezTo>
                  <a:cubicBezTo>
                    <a:pt x="3715" y="1947"/>
                    <a:pt x="3729" y="1946"/>
                    <a:pt x="3743" y="1943"/>
                  </a:cubicBezTo>
                  <a:cubicBezTo>
                    <a:pt x="3868" y="1921"/>
                    <a:pt x="3938" y="1787"/>
                    <a:pt x="3985" y="1670"/>
                  </a:cubicBezTo>
                  <a:cubicBezTo>
                    <a:pt x="4211" y="1124"/>
                    <a:pt x="4410" y="569"/>
                    <a:pt x="4584" y="5"/>
                  </a:cubicBezTo>
                  <a:lnTo>
                    <a:pt x="3621" y="1"/>
                  </a:ln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Google Shape;840;p23">
              <a:extLst>
                <a:ext uri="{FF2B5EF4-FFF2-40B4-BE49-F238E27FC236}">
                  <a16:creationId xmlns:a16="http://schemas.microsoft.com/office/drawing/2014/main" id="{BDE5F129-1881-499A-8A3D-86030C964E5A}"/>
                </a:ext>
              </a:extLst>
            </p:cNvPr>
            <p:cNvSpPr/>
            <p:nvPr/>
          </p:nvSpPr>
          <p:spPr>
            <a:xfrm>
              <a:off x="2576401" y="3868999"/>
              <a:ext cx="184820" cy="259943"/>
            </a:xfrm>
            <a:custGeom>
              <a:avLst/>
              <a:gdLst/>
              <a:ahLst/>
              <a:cxnLst/>
              <a:rect l="l" t="t" r="r" b="b"/>
              <a:pathLst>
                <a:path w="1176" h="1654" extrusionOk="0">
                  <a:moveTo>
                    <a:pt x="561" y="1"/>
                  </a:moveTo>
                  <a:cubicBezTo>
                    <a:pt x="553" y="1"/>
                    <a:pt x="545" y="3"/>
                    <a:pt x="538" y="8"/>
                  </a:cubicBezTo>
                  <a:cubicBezTo>
                    <a:pt x="520" y="12"/>
                    <a:pt x="512" y="30"/>
                    <a:pt x="507" y="47"/>
                  </a:cubicBezTo>
                  <a:cubicBezTo>
                    <a:pt x="481" y="99"/>
                    <a:pt x="455" y="160"/>
                    <a:pt x="455" y="220"/>
                  </a:cubicBezTo>
                  <a:cubicBezTo>
                    <a:pt x="460" y="299"/>
                    <a:pt x="507" y="385"/>
                    <a:pt x="460" y="450"/>
                  </a:cubicBezTo>
                  <a:cubicBezTo>
                    <a:pt x="447" y="468"/>
                    <a:pt x="429" y="481"/>
                    <a:pt x="412" y="498"/>
                  </a:cubicBezTo>
                  <a:cubicBezTo>
                    <a:pt x="260" y="619"/>
                    <a:pt x="204" y="819"/>
                    <a:pt x="152" y="1010"/>
                  </a:cubicBezTo>
                  <a:cubicBezTo>
                    <a:pt x="104" y="1174"/>
                    <a:pt x="61" y="1339"/>
                    <a:pt x="17" y="1508"/>
                  </a:cubicBezTo>
                  <a:cubicBezTo>
                    <a:pt x="9" y="1534"/>
                    <a:pt x="0" y="1565"/>
                    <a:pt x="4" y="1591"/>
                  </a:cubicBezTo>
                  <a:cubicBezTo>
                    <a:pt x="9" y="1621"/>
                    <a:pt x="26" y="1647"/>
                    <a:pt x="56" y="1651"/>
                  </a:cubicBezTo>
                  <a:cubicBezTo>
                    <a:pt x="61" y="1653"/>
                    <a:pt x="66" y="1653"/>
                    <a:pt x="70" y="1653"/>
                  </a:cubicBezTo>
                  <a:cubicBezTo>
                    <a:pt x="96" y="1653"/>
                    <a:pt x="121" y="1634"/>
                    <a:pt x="139" y="1612"/>
                  </a:cubicBezTo>
                  <a:cubicBezTo>
                    <a:pt x="243" y="1517"/>
                    <a:pt x="334" y="1413"/>
                    <a:pt x="429" y="1304"/>
                  </a:cubicBezTo>
                  <a:cubicBezTo>
                    <a:pt x="460" y="1270"/>
                    <a:pt x="490" y="1235"/>
                    <a:pt x="507" y="1192"/>
                  </a:cubicBezTo>
                  <a:cubicBezTo>
                    <a:pt x="520" y="1157"/>
                    <a:pt x="525" y="1127"/>
                    <a:pt x="529" y="1092"/>
                  </a:cubicBezTo>
                  <a:cubicBezTo>
                    <a:pt x="551" y="927"/>
                    <a:pt x="650" y="836"/>
                    <a:pt x="776" y="676"/>
                  </a:cubicBezTo>
                  <a:cubicBezTo>
                    <a:pt x="885" y="546"/>
                    <a:pt x="1028" y="381"/>
                    <a:pt x="1175" y="294"/>
                  </a:cubicBezTo>
                  <a:lnTo>
                    <a:pt x="1175" y="294"/>
                  </a:lnTo>
                  <a:cubicBezTo>
                    <a:pt x="1174" y="294"/>
                    <a:pt x="1173" y="294"/>
                    <a:pt x="1172" y="294"/>
                  </a:cubicBezTo>
                  <a:cubicBezTo>
                    <a:pt x="1142" y="294"/>
                    <a:pt x="1105" y="241"/>
                    <a:pt x="1088" y="216"/>
                  </a:cubicBezTo>
                  <a:cubicBezTo>
                    <a:pt x="1075" y="190"/>
                    <a:pt x="1062" y="164"/>
                    <a:pt x="1041" y="142"/>
                  </a:cubicBezTo>
                  <a:cubicBezTo>
                    <a:pt x="1019" y="116"/>
                    <a:pt x="984" y="103"/>
                    <a:pt x="954" y="90"/>
                  </a:cubicBezTo>
                  <a:cubicBezTo>
                    <a:pt x="833" y="47"/>
                    <a:pt x="707" y="17"/>
                    <a:pt x="581" y="4"/>
                  </a:cubicBezTo>
                  <a:cubicBezTo>
                    <a:pt x="574" y="2"/>
                    <a:pt x="567" y="1"/>
                    <a:pt x="561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Google Shape;841;p23">
              <a:extLst>
                <a:ext uri="{FF2B5EF4-FFF2-40B4-BE49-F238E27FC236}">
                  <a16:creationId xmlns:a16="http://schemas.microsoft.com/office/drawing/2014/main" id="{A0D2D343-B6CD-4D34-B0DB-A40EABACB856}"/>
                </a:ext>
              </a:extLst>
            </p:cNvPr>
            <p:cNvSpPr/>
            <p:nvPr/>
          </p:nvSpPr>
          <p:spPr>
            <a:xfrm>
              <a:off x="3918230" y="3336548"/>
              <a:ext cx="219208" cy="75641"/>
            </a:xfrm>
            <a:custGeom>
              <a:avLst/>
              <a:gdLst/>
              <a:ahLst/>
              <a:cxnLst/>
              <a:rect l="l" t="t" r="r" b="b"/>
              <a:pathLst>
                <a:path w="1336" h="461" extrusionOk="0">
                  <a:moveTo>
                    <a:pt x="778" y="0"/>
                  </a:moveTo>
                  <a:cubicBezTo>
                    <a:pt x="733" y="0"/>
                    <a:pt x="689" y="6"/>
                    <a:pt x="646" y="21"/>
                  </a:cubicBezTo>
                  <a:cubicBezTo>
                    <a:pt x="564" y="47"/>
                    <a:pt x="499" y="99"/>
                    <a:pt x="421" y="138"/>
                  </a:cubicBezTo>
                  <a:cubicBezTo>
                    <a:pt x="379" y="158"/>
                    <a:pt x="329" y="172"/>
                    <a:pt x="282" y="172"/>
                  </a:cubicBezTo>
                  <a:cubicBezTo>
                    <a:pt x="246" y="172"/>
                    <a:pt x="211" y="163"/>
                    <a:pt x="182" y="143"/>
                  </a:cubicBezTo>
                  <a:lnTo>
                    <a:pt x="0" y="260"/>
                  </a:lnTo>
                  <a:cubicBezTo>
                    <a:pt x="95" y="389"/>
                    <a:pt x="256" y="461"/>
                    <a:pt x="416" y="461"/>
                  </a:cubicBezTo>
                  <a:cubicBezTo>
                    <a:pt x="498" y="461"/>
                    <a:pt x="579" y="442"/>
                    <a:pt x="651" y="403"/>
                  </a:cubicBezTo>
                  <a:cubicBezTo>
                    <a:pt x="772" y="342"/>
                    <a:pt x="872" y="225"/>
                    <a:pt x="1010" y="208"/>
                  </a:cubicBezTo>
                  <a:cubicBezTo>
                    <a:pt x="1020" y="207"/>
                    <a:pt x="1029" y="206"/>
                    <a:pt x="1038" y="206"/>
                  </a:cubicBezTo>
                  <a:cubicBezTo>
                    <a:pt x="1116" y="206"/>
                    <a:pt x="1197" y="237"/>
                    <a:pt x="1271" y="268"/>
                  </a:cubicBezTo>
                  <a:cubicBezTo>
                    <a:pt x="1280" y="271"/>
                    <a:pt x="1289" y="274"/>
                    <a:pt x="1298" y="274"/>
                  </a:cubicBezTo>
                  <a:cubicBezTo>
                    <a:pt x="1302" y="274"/>
                    <a:pt x="1306" y="274"/>
                    <a:pt x="1310" y="273"/>
                  </a:cubicBezTo>
                  <a:cubicBezTo>
                    <a:pt x="1336" y="264"/>
                    <a:pt x="1327" y="225"/>
                    <a:pt x="1314" y="199"/>
                  </a:cubicBezTo>
                  <a:cubicBezTo>
                    <a:pt x="1262" y="121"/>
                    <a:pt x="1167" y="86"/>
                    <a:pt x="1075" y="60"/>
                  </a:cubicBezTo>
                  <a:cubicBezTo>
                    <a:pt x="980" y="30"/>
                    <a:pt x="878" y="0"/>
                    <a:pt x="778" y="0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Google Shape;842;p23">
              <a:extLst>
                <a:ext uri="{FF2B5EF4-FFF2-40B4-BE49-F238E27FC236}">
                  <a16:creationId xmlns:a16="http://schemas.microsoft.com/office/drawing/2014/main" id="{D08B8232-5EBD-4047-ADA8-DF82B7D05FCF}"/>
                </a:ext>
              </a:extLst>
            </p:cNvPr>
            <p:cNvSpPr/>
            <p:nvPr/>
          </p:nvSpPr>
          <p:spPr>
            <a:xfrm>
              <a:off x="3441582" y="2694014"/>
              <a:ext cx="138810" cy="244151"/>
            </a:xfrm>
            <a:custGeom>
              <a:avLst/>
              <a:gdLst/>
              <a:ahLst/>
              <a:cxnLst/>
              <a:rect l="l" t="t" r="r" b="b"/>
              <a:pathLst>
                <a:path w="846" h="1488" extrusionOk="0">
                  <a:moveTo>
                    <a:pt x="130" y="0"/>
                  </a:moveTo>
                  <a:cubicBezTo>
                    <a:pt x="130" y="239"/>
                    <a:pt x="200" y="477"/>
                    <a:pt x="174" y="716"/>
                  </a:cubicBezTo>
                  <a:cubicBezTo>
                    <a:pt x="161" y="837"/>
                    <a:pt x="152" y="919"/>
                    <a:pt x="117" y="1037"/>
                  </a:cubicBezTo>
                  <a:cubicBezTo>
                    <a:pt x="100" y="1097"/>
                    <a:pt x="52" y="1193"/>
                    <a:pt x="0" y="1227"/>
                  </a:cubicBezTo>
                  <a:cubicBezTo>
                    <a:pt x="234" y="1275"/>
                    <a:pt x="447" y="1383"/>
                    <a:pt x="659" y="1487"/>
                  </a:cubicBezTo>
                  <a:cubicBezTo>
                    <a:pt x="642" y="1349"/>
                    <a:pt x="638" y="1206"/>
                    <a:pt x="638" y="1067"/>
                  </a:cubicBezTo>
                  <a:cubicBezTo>
                    <a:pt x="642" y="980"/>
                    <a:pt x="655" y="893"/>
                    <a:pt x="681" y="811"/>
                  </a:cubicBezTo>
                  <a:cubicBezTo>
                    <a:pt x="750" y="577"/>
                    <a:pt x="846" y="629"/>
                    <a:pt x="841" y="53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Google Shape;843;p23">
              <a:extLst>
                <a:ext uri="{FF2B5EF4-FFF2-40B4-BE49-F238E27FC236}">
                  <a16:creationId xmlns:a16="http://schemas.microsoft.com/office/drawing/2014/main" id="{AB77E4B1-7875-4F73-A6C8-68ABDA329C76}"/>
                </a:ext>
              </a:extLst>
            </p:cNvPr>
            <p:cNvSpPr/>
            <p:nvPr/>
          </p:nvSpPr>
          <p:spPr>
            <a:xfrm>
              <a:off x="3452903" y="2534529"/>
              <a:ext cx="242835" cy="289601"/>
            </a:xfrm>
            <a:custGeom>
              <a:avLst/>
              <a:gdLst/>
              <a:ahLst/>
              <a:cxnLst/>
              <a:rect l="l" t="t" r="r" b="b"/>
              <a:pathLst>
                <a:path w="1480" h="1765" extrusionOk="0">
                  <a:moveTo>
                    <a:pt x="766" y="1"/>
                  </a:moveTo>
                  <a:cubicBezTo>
                    <a:pt x="707" y="1"/>
                    <a:pt x="648" y="13"/>
                    <a:pt x="595" y="40"/>
                  </a:cubicBezTo>
                  <a:lnTo>
                    <a:pt x="269" y="162"/>
                  </a:lnTo>
                  <a:cubicBezTo>
                    <a:pt x="144" y="274"/>
                    <a:pt x="79" y="443"/>
                    <a:pt x="48" y="608"/>
                  </a:cubicBezTo>
                  <a:cubicBezTo>
                    <a:pt x="1" y="842"/>
                    <a:pt x="57" y="738"/>
                    <a:pt x="200" y="933"/>
                  </a:cubicBezTo>
                  <a:cubicBezTo>
                    <a:pt x="308" y="1081"/>
                    <a:pt x="252" y="1328"/>
                    <a:pt x="577" y="1558"/>
                  </a:cubicBezTo>
                  <a:cubicBezTo>
                    <a:pt x="694" y="1640"/>
                    <a:pt x="863" y="1701"/>
                    <a:pt x="998" y="1740"/>
                  </a:cubicBezTo>
                  <a:cubicBezTo>
                    <a:pt x="1038" y="1753"/>
                    <a:pt x="1082" y="1764"/>
                    <a:pt x="1124" y="1764"/>
                  </a:cubicBezTo>
                  <a:cubicBezTo>
                    <a:pt x="1135" y="1764"/>
                    <a:pt x="1147" y="1763"/>
                    <a:pt x="1158" y="1761"/>
                  </a:cubicBezTo>
                  <a:cubicBezTo>
                    <a:pt x="1176" y="1761"/>
                    <a:pt x="1193" y="1753"/>
                    <a:pt x="1206" y="1744"/>
                  </a:cubicBezTo>
                  <a:cubicBezTo>
                    <a:pt x="1223" y="1727"/>
                    <a:pt x="1228" y="1705"/>
                    <a:pt x="1232" y="1683"/>
                  </a:cubicBezTo>
                  <a:cubicBezTo>
                    <a:pt x="1262" y="1553"/>
                    <a:pt x="1297" y="1423"/>
                    <a:pt x="1327" y="1293"/>
                  </a:cubicBezTo>
                  <a:cubicBezTo>
                    <a:pt x="1332" y="1267"/>
                    <a:pt x="1340" y="1241"/>
                    <a:pt x="1358" y="1224"/>
                  </a:cubicBezTo>
                  <a:cubicBezTo>
                    <a:pt x="1388" y="1193"/>
                    <a:pt x="1440" y="1193"/>
                    <a:pt x="1462" y="1159"/>
                  </a:cubicBezTo>
                  <a:cubicBezTo>
                    <a:pt x="1479" y="1128"/>
                    <a:pt x="1475" y="1085"/>
                    <a:pt x="1449" y="1063"/>
                  </a:cubicBezTo>
                  <a:cubicBezTo>
                    <a:pt x="1414" y="1029"/>
                    <a:pt x="1379" y="1011"/>
                    <a:pt x="1358" y="985"/>
                  </a:cubicBezTo>
                  <a:cubicBezTo>
                    <a:pt x="1297" y="907"/>
                    <a:pt x="1284" y="877"/>
                    <a:pt x="1271" y="795"/>
                  </a:cubicBezTo>
                  <a:cubicBezTo>
                    <a:pt x="1262" y="734"/>
                    <a:pt x="1297" y="625"/>
                    <a:pt x="1301" y="565"/>
                  </a:cubicBezTo>
                  <a:cubicBezTo>
                    <a:pt x="1306" y="391"/>
                    <a:pt x="1206" y="244"/>
                    <a:pt x="1080" y="127"/>
                  </a:cubicBezTo>
                  <a:cubicBezTo>
                    <a:pt x="995" y="47"/>
                    <a:pt x="879" y="1"/>
                    <a:pt x="766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Google Shape;844;p23">
              <a:extLst>
                <a:ext uri="{FF2B5EF4-FFF2-40B4-BE49-F238E27FC236}">
                  <a16:creationId xmlns:a16="http://schemas.microsoft.com/office/drawing/2014/main" id="{04A0368E-4F2E-489C-BE42-51733412A274}"/>
                </a:ext>
              </a:extLst>
            </p:cNvPr>
            <p:cNvSpPr/>
            <p:nvPr/>
          </p:nvSpPr>
          <p:spPr>
            <a:xfrm>
              <a:off x="3629288" y="2752262"/>
              <a:ext cx="39379" cy="29370"/>
            </a:xfrm>
            <a:custGeom>
              <a:avLst/>
              <a:gdLst/>
              <a:ahLst/>
              <a:cxnLst/>
              <a:rect l="l" t="t" r="r" b="b"/>
              <a:pathLst>
                <a:path w="240" h="179" extrusionOk="0">
                  <a:moveTo>
                    <a:pt x="18" y="1"/>
                  </a:moveTo>
                  <a:cubicBezTo>
                    <a:pt x="14" y="1"/>
                    <a:pt x="10" y="5"/>
                    <a:pt x="10" y="5"/>
                  </a:cubicBezTo>
                  <a:cubicBezTo>
                    <a:pt x="1" y="14"/>
                    <a:pt x="10" y="27"/>
                    <a:pt x="14" y="31"/>
                  </a:cubicBezTo>
                  <a:cubicBezTo>
                    <a:pt x="62" y="92"/>
                    <a:pt x="135" y="148"/>
                    <a:pt x="200" y="179"/>
                  </a:cubicBezTo>
                  <a:lnTo>
                    <a:pt x="239" y="31"/>
                  </a:lnTo>
                  <a:cubicBezTo>
                    <a:pt x="174" y="23"/>
                    <a:pt x="114" y="14"/>
                    <a:pt x="49" y="5"/>
                  </a:cubicBezTo>
                  <a:cubicBezTo>
                    <a:pt x="40" y="1"/>
                    <a:pt x="27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Google Shape;845;p23">
              <a:extLst>
                <a:ext uri="{FF2B5EF4-FFF2-40B4-BE49-F238E27FC236}">
                  <a16:creationId xmlns:a16="http://schemas.microsoft.com/office/drawing/2014/main" id="{1BB1C8E0-AE92-4F92-99A9-4051442151BC}"/>
                </a:ext>
              </a:extLst>
            </p:cNvPr>
            <p:cNvSpPr/>
            <p:nvPr/>
          </p:nvSpPr>
          <p:spPr>
            <a:xfrm>
              <a:off x="3607957" y="2627070"/>
              <a:ext cx="50700" cy="14767"/>
            </a:xfrm>
            <a:custGeom>
              <a:avLst/>
              <a:gdLst/>
              <a:ahLst/>
              <a:cxnLst/>
              <a:rect l="l" t="t" r="r" b="b"/>
              <a:pathLst>
                <a:path w="309" h="90" extrusionOk="0">
                  <a:moveTo>
                    <a:pt x="231" y="1"/>
                  </a:moveTo>
                  <a:cubicBezTo>
                    <a:pt x="205" y="1"/>
                    <a:pt x="179" y="1"/>
                    <a:pt x="157" y="5"/>
                  </a:cubicBezTo>
                  <a:cubicBezTo>
                    <a:pt x="105" y="14"/>
                    <a:pt x="57" y="27"/>
                    <a:pt x="14" y="48"/>
                  </a:cubicBezTo>
                  <a:cubicBezTo>
                    <a:pt x="1" y="53"/>
                    <a:pt x="1" y="70"/>
                    <a:pt x="5" y="79"/>
                  </a:cubicBezTo>
                  <a:cubicBezTo>
                    <a:pt x="8" y="85"/>
                    <a:pt x="16" y="89"/>
                    <a:pt x="25" y="89"/>
                  </a:cubicBezTo>
                  <a:cubicBezTo>
                    <a:pt x="29" y="89"/>
                    <a:pt x="32" y="89"/>
                    <a:pt x="36" y="87"/>
                  </a:cubicBezTo>
                  <a:cubicBezTo>
                    <a:pt x="75" y="66"/>
                    <a:pt x="114" y="57"/>
                    <a:pt x="157" y="48"/>
                  </a:cubicBezTo>
                  <a:cubicBezTo>
                    <a:pt x="179" y="44"/>
                    <a:pt x="200" y="44"/>
                    <a:pt x="218" y="44"/>
                  </a:cubicBezTo>
                  <a:cubicBezTo>
                    <a:pt x="226" y="44"/>
                    <a:pt x="235" y="43"/>
                    <a:pt x="243" y="43"/>
                  </a:cubicBezTo>
                  <a:cubicBezTo>
                    <a:pt x="255" y="43"/>
                    <a:pt x="266" y="45"/>
                    <a:pt x="274" y="53"/>
                  </a:cubicBezTo>
                  <a:cubicBezTo>
                    <a:pt x="277" y="55"/>
                    <a:pt x="280" y="56"/>
                    <a:pt x="283" y="56"/>
                  </a:cubicBezTo>
                  <a:cubicBezTo>
                    <a:pt x="292" y="56"/>
                    <a:pt x="301" y="50"/>
                    <a:pt x="304" y="44"/>
                  </a:cubicBezTo>
                  <a:cubicBezTo>
                    <a:pt x="309" y="35"/>
                    <a:pt x="304" y="22"/>
                    <a:pt x="296" y="18"/>
                  </a:cubicBezTo>
                  <a:cubicBezTo>
                    <a:pt x="278" y="1"/>
                    <a:pt x="252" y="1"/>
                    <a:pt x="231" y="1"/>
                  </a:cubicBezTo>
                  <a:close/>
                </a:path>
              </a:pathLst>
            </a:custGeom>
            <a:solidFill>
              <a:srgbClr val="021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Google Shape;846;p23">
              <a:extLst>
                <a:ext uri="{FF2B5EF4-FFF2-40B4-BE49-F238E27FC236}">
                  <a16:creationId xmlns:a16="http://schemas.microsoft.com/office/drawing/2014/main" id="{18D3758E-0C7D-4E26-B5E8-8276C026B409}"/>
                </a:ext>
              </a:extLst>
            </p:cNvPr>
            <p:cNvSpPr/>
            <p:nvPr/>
          </p:nvSpPr>
          <p:spPr>
            <a:xfrm>
              <a:off x="3611403" y="2658245"/>
              <a:ext cx="47254" cy="15752"/>
            </a:xfrm>
            <a:custGeom>
              <a:avLst/>
              <a:gdLst/>
              <a:ahLst/>
              <a:cxnLst/>
              <a:rect l="l" t="t" r="r" b="b"/>
              <a:pathLst>
                <a:path w="288" h="96" extrusionOk="0">
                  <a:moveTo>
                    <a:pt x="180" y="1"/>
                  </a:moveTo>
                  <a:cubicBezTo>
                    <a:pt x="176" y="1"/>
                    <a:pt x="171" y="1"/>
                    <a:pt x="166" y="2"/>
                  </a:cubicBezTo>
                  <a:cubicBezTo>
                    <a:pt x="106" y="6"/>
                    <a:pt x="54" y="32"/>
                    <a:pt x="15" y="71"/>
                  </a:cubicBezTo>
                  <a:cubicBezTo>
                    <a:pt x="1" y="85"/>
                    <a:pt x="5" y="95"/>
                    <a:pt x="15" y="95"/>
                  </a:cubicBezTo>
                  <a:cubicBezTo>
                    <a:pt x="21" y="95"/>
                    <a:pt x="28" y="92"/>
                    <a:pt x="36" y="84"/>
                  </a:cubicBezTo>
                  <a:cubicBezTo>
                    <a:pt x="67" y="58"/>
                    <a:pt x="106" y="49"/>
                    <a:pt x="145" y="41"/>
                  </a:cubicBezTo>
                  <a:cubicBezTo>
                    <a:pt x="149" y="40"/>
                    <a:pt x="155" y="40"/>
                    <a:pt x="161" y="40"/>
                  </a:cubicBezTo>
                  <a:cubicBezTo>
                    <a:pt x="192" y="40"/>
                    <a:pt x="233" y="50"/>
                    <a:pt x="244" y="75"/>
                  </a:cubicBezTo>
                  <a:cubicBezTo>
                    <a:pt x="249" y="88"/>
                    <a:pt x="257" y="93"/>
                    <a:pt x="270" y="93"/>
                  </a:cubicBezTo>
                  <a:cubicBezTo>
                    <a:pt x="279" y="88"/>
                    <a:pt x="288" y="75"/>
                    <a:pt x="283" y="62"/>
                  </a:cubicBezTo>
                  <a:cubicBezTo>
                    <a:pt x="268" y="19"/>
                    <a:pt x="224" y="1"/>
                    <a:pt x="180" y="1"/>
                  </a:cubicBezTo>
                  <a:close/>
                </a:path>
              </a:pathLst>
            </a:custGeom>
            <a:solidFill>
              <a:srgbClr val="DD7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Google Shape;847;p23">
              <a:extLst>
                <a:ext uri="{FF2B5EF4-FFF2-40B4-BE49-F238E27FC236}">
                  <a16:creationId xmlns:a16="http://schemas.microsoft.com/office/drawing/2014/main" id="{061B4CD9-B253-4C17-AE45-F92896956BA0}"/>
                </a:ext>
              </a:extLst>
            </p:cNvPr>
            <p:cNvSpPr/>
            <p:nvPr/>
          </p:nvSpPr>
          <p:spPr>
            <a:xfrm>
              <a:off x="3312780" y="2462498"/>
              <a:ext cx="182946" cy="175566"/>
            </a:xfrm>
            <a:custGeom>
              <a:avLst/>
              <a:gdLst/>
              <a:ahLst/>
              <a:cxnLst/>
              <a:rect l="l" t="t" r="r" b="b"/>
              <a:pathLst>
                <a:path w="1115" h="1070" extrusionOk="0">
                  <a:moveTo>
                    <a:pt x="586" y="1"/>
                  </a:moveTo>
                  <a:cubicBezTo>
                    <a:pt x="554" y="1"/>
                    <a:pt x="522" y="4"/>
                    <a:pt x="490" y="11"/>
                  </a:cubicBezTo>
                  <a:cubicBezTo>
                    <a:pt x="347" y="33"/>
                    <a:pt x="217" y="115"/>
                    <a:pt x="126" y="232"/>
                  </a:cubicBezTo>
                  <a:cubicBezTo>
                    <a:pt x="40" y="349"/>
                    <a:pt x="1" y="496"/>
                    <a:pt x="18" y="640"/>
                  </a:cubicBezTo>
                  <a:cubicBezTo>
                    <a:pt x="22" y="705"/>
                    <a:pt x="40" y="765"/>
                    <a:pt x="70" y="817"/>
                  </a:cubicBezTo>
                  <a:cubicBezTo>
                    <a:pt x="135" y="934"/>
                    <a:pt x="252" y="1012"/>
                    <a:pt x="373" y="1047"/>
                  </a:cubicBezTo>
                  <a:cubicBezTo>
                    <a:pt x="432" y="1063"/>
                    <a:pt x="492" y="1070"/>
                    <a:pt x="553" y="1070"/>
                  </a:cubicBezTo>
                  <a:cubicBezTo>
                    <a:pt x="622" y="1070"/>
                    <a:pt x="692" y="1061"/>
                    <a:pt x="759" y="1047"/>
                  </a:cubicBezTo>
                  <a:lnTo>
                    <a:pt x="1115" y="479"/>
                  </a:lnTo>
                  <a:cubicBezTo>
                    <a:pt x="1071" y="414"/>
                    <a:pt x="1028" y="345"/>
                    <a:pt x="985" y="280"/>
                  </a:cubicBezTo>
                  <a:cubicBezTo>
                    <a:pt x="933" y="197"/>
                    <a:pt x="876" y="111"/>
                    <a:pt x="794" y="59"/>
                  </a:cubicBezTo>
                  <a:cubicBezTo>
                    <a:pt x="733" y="19"/>
                    <a:pt x="660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Google Shape;848;p23">
              <a:extLst>
                <a:ext uri="{FF2B5EF4-FFF2-40B4-BE49-F238E27FC236}">
                  <a16:creationId xmlns:a16="http://schemas.microsoft.com/office/drawing/2014/main" id="{CB579B53-9DCD-4CCB-885E-7606DEFD36DC}"/>
                </a:ext>
              </a:extLst>
            </p:cNvPr>
            <p:cNvSpPr/>
            <p:nvPr/>
          </p:nvSpPr>
          <p:spPr>
            <a:xfrm>
              <a:off x="3410243" y="2517793"/>
              <a:ext cx="274009" cy="287304"/>
            </a:xfrm>
            <a:custGeom>
              <a:avLst/>
              <a:gdLst/>
              <a:ahLst/>
              <a:cxnLst/>
              <a:rect l="l" t="t" r="r" b="b"/>
              <a:pathLst>
                <a:path w="1670" h="1751" extrusionOk="0">
                  <a:moveTo>
                    <a:pt x="842" y="1"/>
                  </a:moveTo>
                  <a:cubicBezTo>
                    <a:pt x="732" y="1"/>
                    <a:pt x="620" y="16"/>
                    <a:pt x="512" y="42"/>
                  </a:cubicBezTo>
                  <a:cubicBezTo>
                    <a:pt x="447" y="60"/>
                    <a:pt x="378" y="81"/>
                    <a:pt x="321" y="116"/>
                  </a:cubicBezTo>
                  <a:cubicBezTo>
                    <a:pt x="183" y="190"/>
                    <a:pt x="87" y="333"/>
                    <a:pt x="44" y="485"/>
                  </a:cubicBezTo>
                  <a:cubicBezTo>
                    <a:pt x="1" y="636"/>
                    <a:pt x="5" y="797"/>
                    <a:pt x="31" y="953"/>
                  </a:cubicBezTo>
                  <a:cubicBezTo>
                    <a:pt x="31" y="957"/>
                    <a:pt x="31" y="957"/>
                    <a:pt x="31" y="962"/>
                  </a:cubicBezTo>
                  <a:cubicBezTo>
                    <a:pt x="61" y="1144"/>
                    <a:pt x="131" y="1334"/>
                    <a:pt x="282" y="1443"/>
                  </a:cubicBezTo>
                  <a:cubicBezTo>
                    <a:pt x="311" y="1487"/>
                    <a:pt x="359" y="1509"/>
                    <a:pt x="407" y="1509"/>
                  </a:cubicBezTo>
                  <a:cubicBezTo>
                    <a:pt x="440" y="1509"/>
                    <a:pt x="473" y="1499"/>
                    <a:pt x="499" y="1478"/>
                  </a:cubicBezTo>
                  <a:cubicBezTo>
                    <a:pt x="694" y="1321"/>
                    <a:pt x="829" y="1074"/>
                    <a:pt x="993" y="888"/>
                  </a:cubicBezTo>
                  <a:lnTo>
                    <a:pt x="993" y="888"/>
                  </a:lnTo>
                  <a:cubicBezTo>
                    <a:pt x="967" y="1404"/>
                    <a:pt x="1306" y="1751"/>
                    <a:pt x="1306" y="1751"/>
                  </a:cubicBezTo>
                  <a:cubicBezTo>
                    <a:pt x="1306" y="1751"/>
                    <a:pt x="1206" y="1521"/>
                    <a:pt x="1271" y="1074"/>
                  </a:cubicBezTo>
                  <a:cubicBezTo>
                    <a:pt x="1297" y="884"/>
                    <a:pt x="1314" y="736"/>
                    <a:pt x="1327" y="632"/>
                  </a:cubicBezTo>
                  <a:lnTo>
                    <a:pt x="1505" y="606"/>
                  </a:lnTo>
                  <a:cubicBezTo>
                    <a:pt x="1492" y="511"/>
                    <a:pt x="1427" y="372"/>
                    <a:pt x="1427" y="372"/>
                  </a:cubicBezTo>
                  <a:lnTo>
                    <a:pt x="1427" y="372"/>
                  </a:lnTo>
                  <a:cubicBezTo>
                    <a:pt x="1505" y="450"/>
                    <a:pt x="1557" y="589"/>
                    <a:pt x="1557" y="589"/>
                  </a:cubicBezTo>
                  <a:lnTo>
                    <a:pt x="1670" y="550"/>
                  </a:lnTo>
                  <a:cubicBezTo>
                    <a:pt x="1514" y="60"/>
                    <a:pt x="1123" y="38"/>
                    <a:pt x="1123" y="38"/>
                  </a:cubicBezTo>
                  <a:cubicBezTo>
                    <a:pt x="1102" y="34"/>
                    <a:pt x="1076" y="25"/>
                    <a:pt x="1054" y="21"/>
                  </a:cubicBezTo>
                  <a:cubicBezTo>
                    <a:pt x="984" y="7"/>
                    <a:pt x="914" y="1"/>
                    <a:pt x="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Google Shape;849;p23">
              <a:extLst>
                <a:ext uri="{FF2B5EF4-FFF2-40B4-BE49-F238E27FC236}">
                  <a16:creationId xmlns:a16="http://schemas.microsoft.com/office/drawing/2014/main" id="{7FC4CBE1-914B-494A-9E17-CA664800EE1A}"/>
                </a:ext>
              </a:extLst>
            </p:cNvPr>
            <p:cNvSpPr/>
            <p:nvPr/>
          </p:nvSpPr>
          <p:spPr>
            <a:xfrm>
              <a:off x="3524113" y="2665957"/>
              <a:ext cx="51356" cy="69406"/>
            </a:xfrm>
            <a:custGeom>
              <a:avLst/>
              <a:gdLst/>
              <a:ahLst/>
              <a:cxnLst/>
              <a:rect l="l" t="t" r="r" b="b"/>
              <a:pathLst>
                <a:path w="313" h="423" extrusionOk="0">
                  <a:moveTo>
                    <a:pt x="139" y="1"/>
                  </a:moveTo>
                  <a:cubicBezTo>
                    <a:pt x="121" y="1"/>
                    <a:pt x="103" y="5"/>
                    <a:pt x="87" y="15"/>
                  </a:cubicBezTo>
                  <a:cubicBezTo>
                    <a:pt x="61" y="33"/>
                    <a:pt x="48" y="54"/>
                    <a:pt x="35" y="80"/>
                  </a:cubicBezTo>
                  <a:cubicBezTo>
                    <a:pt x="0" y="158"/>
                    <a:pt x="18" y="258"/>
                    <a:pt x="74" y="323"/>
                  </a:cubicBezTo>
                  <a:cubicBezTo>
                    <a:pt x="91" y="349"/>
                    <a:pt x="117" y="366"/>
                    <a:pt x="143" y="384"/>
                  </a:cubicBezTo>
                  <a:cubicBezTo>
                    <a:pt x="165" y="405"/>
                    <a:pt x="191" y="423"/>
                    <a:pt x="217" y="423"/>
                  </a:cubicBezTo>
                  <a:cubicBezTo>
                    <a:pt x="260" y="423"/>
                    <a:pt x="291" y="388"/>
                    <a:pt x="304" y="345"/>
                  </a:cubicBezTo>
                  <a:cubicBezTo>
                    <a:pt x="312" y="306"/>
                    <a:pt x="304" y="267"/>
                    <a:pt x="295" y="228"/>
                  </a:cubicBezTo>
                  <a:cubicBezTo>
                    <a:pt x="282" y="72"/>
                    <a:pt x="239" y="37"/>
                    <a:pt x="204" y="20"/>
                  </a:cubicBezTo>
                  <a:cubicBezTo>
                    <a:pt x="185" y="8"/>
                    <a:pt x="162" y="1"/>
                    <a:pt x="139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Google Shape;850;p23">
              <a:extLst>
                <a:ext uri="{FF2B5EF4-FFF2-40B4-BE49-F238E27FC236}">
                  <a16:creationId xmlns:a16="http://schemas.microsoft.com/office/drawing/2014/main" id="{D86CA608-0E72-4347-B729-121A42658925}"/>
                </a:ext>
              </a:extLst>
            </p:cNvPr>
            <p:cNvSpPr/>
            <p:nvPr/>
          </p:nvSpPr>
          <p:spPr>
            <a:xfrm>
              <a:off x="3549709" y="2691553"/>
              <a:ext cx="22150" cy="30355"/>
            </a:xfrm>
            <a:custGeom>
              <a:avLst/>
              <a:gdLst/>
              <a:ahLst/>
              <a:cxnLst/>
              <a:rect l="l" t="t" r="r" b="b"/>
              <a:pathLst>
                <a:path w="135" h="185" extrusionOk="0">
                  <a:moveTo>
                    <a:pt x="61" y="0"/>
                  </a:moveTo>
                  <a:cubicBezTo>
                    <a:pt x="52" y="0"/>
                    <a:pt x="44" y="2"/>
                    <a:pt x="35" y="7"/>
                  </a:cubicBezTo>
                  <a:cubicBezTo>
                    <a:pt x="26" y="11"/>
                    <a:pt x="18" y="24"/>
                    <a:pt x="13" y="33"/>
                  </a:cubicBezTo>
                  <a:cubicBezTo>
                    <a:pt x="0" y="67"/>
                    <a:pt x="5" y="111"/>
                    <a:pt x="31" y="141"/>
                  </a:cubicBezTo>
                  <a:cubicBezTo>
                    <a:pt x="39" y="154"/>
                    <a:pt x="48" y="158"/>
                    <a:pt x="61" y="167"/>
                  </a:cubicBezTo>
                  <a:cubicBezTo>
                    <a:pt x="70" y="176"/>
                    <a:pt x="83" y="184"/>
                    <a:pt x="96" y="184"/>
                  </a:cubicBezTo>
                  <a:cubicBezTo>
                    <a:pt x="113" y="184"/>
                    <a:pt x="126" y="167"/>
                    <a:pt x="130" y="150"/>
                  </a:cubicBezTo>
                  <a:cubicBezTo>
                    <a:pt x="135" y="132"/>
                    <a:pt x="130" y="115"/>
                    <a:pt x="126" y="98"/>
                  </a:cubicBezTo>
                  <a:cubicBezTo>
                    <a:pt x="122" y="33"/>
                    <a:pt x="104" y="15"/>
                    <a:pt x="87" y="7"/>
                  </a:cubicBezTo>
                  <a:cubicBezTo>
                    <a:pt x="78" y="2"/>
                    <a:pt x="70" y="0"/>
                    <a:pt x="61" y="0"/>
                  </a:cubicBez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Google Shape;851;p23">
              <a:extLst>
                <a:ext uri="{FF2B5EF4-FFF2-40B4-BE49-F238E27FC236}">
                  <a16:creationId xmlns:a16="http://schemas.microsoft.com/office/drawing/2014/main" id="{7B63327A-ADBE-46D2-BF63-E7355048E42A}"/>
                </a:ext>
              </a:extLst>
            </p:cNvPr>
            <p:cNvSpPr/>
            <p:nvPr/>
          </p:nvSpPr>
          <p:spPr>
            <a:xfrm>
              <a:off x="3331321" y="2872532"/>
              <a:ext cx="285331" cy="482559"/>
            </a:xfrm>
            <a:custGeom>
              <a:avLst/>
              <a:gdLst/>
              <a:ahLst/>
              <a:cxnLst/>
              <a:rect l="l" t="t" r="r" b="b"/>
              <a:pathLst>
                <a:path w="1739" h="2941" extrusionOk="0">
                  <a:moveTo>
                    <a:pt x="768" y="1"/>
                  </a:moveTo>
                  <a:cubicBezTo>
                    <a:pt x="416" y="343"/>
                    <a:pt x="126" y="872"/>
                    <a:pt x="65" y="1358"/>
                  </a:cubicBezTo>
                  <a:cubicBezTo>
                    <a:pt x="0" y="1843"/>
                    <a:pt x="44" y="2338"/>
                    <a:pt x="74" y="2827"/>
                  </a:cubicBezTo>
                  <a:cubicBezTo>
                    <a:pt x="78" y="2836"/>
                    <a:pt x="78" y="2845"/>
                    <a:pt x="83" y="2849"/>
                  </a:cubicBezTo>
                  <a:cubicBezTo>
                    <a:pt x="91" y="2858"/>
                    <a:pt x="100" y="2858"/>
                    <a:pt x="109" y="2858"/>
                  </a:cubicBezTo>
                  <a:cubicBezTo>
                    <a:pt x="499" y="2888"/>
                    <a:pt x="885" y="2914"/>
                    <a:pt x="1271" y="2940"/>
                  </a:cubicBezTo>
                  <a:cubicBezTo>
                    <a:pt x="1279" y="2940"/>
                    <a:pt x="1288" y="2941"/>
                    <a:pt x="1296" y="2941"/>
                  </a:cubicBezTo>
                  <a:cubicBezTo>
                    <a:pt x="1318" y="2941"/>
                    <a:pt x="1338" y="2938"/>
                    <a:pt x="1353" y="2923"/>
                  </a:cubicBezTo>
                  <a:cubicBezTo>
                    <a:pt x="1370" y="2906"/>
                    <a:pt x="1375" y="2879"/>
                    <a:pt x="1375" y="2853"/>
                  </a:cubicBezTo>
                  <a:cubicBezTo>
                    <a:pt x="1401" y="2528"/>
                    <a:pt x="1409" y="2186"/>
                    <a:pt x="1557" y="1891"/>
                  </a:cubicBezTo>
                  <a:cubicBezTo>
                    <a:pt x="1600" y="1804"/>
                    <a:pt x="1661" y="1718"/>
                    <a:pt x="1687" y="1622"/>
                  </a:cubicBezTo>
                  <a:cubicBezTo>
                    <a:pt x="1739" y="1453"/>
                    <a:pt x="1687" y="1271"/>
                    <a:pt x="1635" y="1098"/>
                  </a:cubicBezTo>
                  <a:cubicBezTo>
                    <a:pt x="1565" y="868"/>
                    <a:pt x="1487" y="642"/>
                    <a:pt x="1405" y="417"/>
                  </a:cubicBezTo>
                  <a:cubicBezTo>
                    <a:pt x="1396" y="391"/>
                    <a:pt x="1388" y="369"/>
                    <a:pt x="1366" y="352"/>
                  </a:cubicBezTo>
                  <a:cubicBezTo>
                    <a:pt x="1349" y="339"/>
                    <a:pt x="1323" y="330"/>
                    <a:pt x="1301" y="326"/>
                  </a:cubicBezTo>
                  <a:cubicBezTo>
                    <a:pt x="1084" y="278"/>
                    <a:pt x="937" y="144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Google Shape;852;p23">
              <a:extLst>
                <a:ext uri="{FF2B5EF4-FFF2-40B4-BE49-F238E27FC236}">
                  <a16:creationId xmlns:a16="http://schemas.microsoft.com/office/drawing/2014/main" id="{FDFB0A9C-4D46-453C-9EBC-32B8559E746E}"/>
                </a:ext>
              </a:extLst>
            </p:cNvPr>
            <p:cNvSpPr/>
            <p:nvPr/>
          </p:nvSpPr>
          <p:spPr>
            <a:xfrm>
              <a:off x="3403187" y="2944727"/>
              <a:ext cx="515203" cy="474355"/>
            </a:xfrm>
            <a:custGeom>
              <a:avLst/>
              <a:gdLst/>
              <a:ahLst/>
              <a:cxnLst/>
              <a:rect l="l" t="t" r="r" b="b"/>
              <a:pathLst>
                <a:path w="3140" h="2891" extrusionOk="0">
                  <a:moveTo>
                    <a:pt x="336" y="0"/>
                  </a:moveTo>
                  <a:cubicBezTo>
                    <a:pt x="308" y="0"/>
                    <a:pt x="280" y="4"/>
                    <a:pt x="252" y="11"/>
                  </a:cubicBezTo>
                  <a:lnTo>
                    <a:pt x="178" y="155"/>
                  </a:lnTo>
                  <a:cubicBezTo>
                    <a:pt x="91" y="202"/>
                    <a:pt x="35" y="298"/>
                    <a:pt x="18" y="397"/>
                  </a:cubicBezTo>
                  <a:cubicBezTo>
                    <a:pt x="0" y="493"/>
                    <a:pt x="13" y="597"/>
                    <a:pt x="26" y="692"/>
                  </a:cubicBezTo>
                  <a:cubicBezTo>
                    <a:pt x="113" y="1265"/>
                    <a:pt x="308" y="1841"/>
                    <a:pt x="711" y="2253"/>
                  </a:cubicBezTo>
                  <a:cubicBezTo>
                    <a:pt x="824" y="2370"/>
                    <a:pt x="958" y="2474"/>
                    <a:pt x="1110" y="2539"/>
                  </a:cubicBezTo>
                  <a:cubicBezTo>
                    <a:pt x="1249" y="2600"/>
                    <a:pt x="1401" y="2626"/>
                    <a:pt x="1548" y="2652"/>
                  </a:cubicBezTo>
                  <a:cubicBezTo>
                    <a:pt x="2008" y="2730"/>
                    <a:pt x="2467" y="2808"/>
                    <a:pt x="2927" y="2890"/>
                  </a:cubicBezTo>
                  <a:cubicBezTo>
                    <a:pt x="3009" y="2704"/>
                    <a:pt x="3079" y="2518"/>
                    <a:pt x="3139" y="2327"/>
                  </a:cubicBezTo>
                  <a:cubicBezTo>
                    <a:pt x="2836" y="2192"/>
                    <a:pt x="2528" y="2062"/>
                    <a:pt x="2203" y="1989"/>
                  </a:cubicBezTo>
                  <a:cubicBezTo>
                    <a:pt x="2029" y="1945"/>
                    <a:pt x="1843" y="1919"/>
                    <a:pt x="1687" y="1832"/>
                  </a:cubicBezTo>
                  <a:cubicBezTo>
                    <a:pt x="1409" y="1676"/>
                    <a:pt x="1258" y="1369"/>
                    <a:pt x="1127" y="1078"/>
                  </a:cubicBezTo>
                  <a:cubicBezTo>
                    <a:pt x="1036" y="887"/>
                    <a:pt x="950" y="692"/>
                    <a:pt x="859" y="501"/>
                  </a:cubicBezTo>
                  <a:cubicBezTo>
                    <a:pt x="802" y="371"/>
                    <a:pt x="742" y="237"/>
                    <a:pt x="638" y="137"/>
                  </a:cubicBezTo>
                  <a:cubicBezTo>
                    <a:pt x="558" y="58"/>
                    <a:pt x="448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Google Shape;853;p23">
              <a:extLst>
                <a:ext uri="{FF2B5EF4-FFF2-40B4-BE49-F238E27FC236}">
                  <a16:creationId xmlns:a16="http://schemas.microsoft.com/office/drawing/2014/main" id="{0E12D64A-A288-43E3-88D0-755A0934B668}"/>
                </a:ext>
              </a:extLst>
            </p:cNvPr>
            <p:cNvSpPr/>
            <p:nvPr/>
          </p:nvSpPr>
          <p:spPr>
            <a:xfrm>
              <a:off x="3883281" y="3326376"/>
              <a:ext cx="78429" cy="95987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213" y="1"/>
                  </a:moveTo>
                  <a:cubicBezTo>
                    <a:pt x="153" y="192"/>
                    <a:pt x="83" y="378"/>
                    <a:pt x="1" y="564"/>
                  </a:cubicBezTo>
                  <a:cubicBezTo>
                    <a:pt x="18" y="564"/>
                    <a:pt x="40" y="569"/>
                    <a:pt x="57" y="573"/>
                  </a:cubicBezTo>
                  <a:cubicBezTo>
                    <a:pt x="92" y="579"/>
                    <a:pt x="129" y="584"/>
                    <a:pt x="165" y="584"/>
                  </a:cubicBezTo>
                  <a:cubicBezTo>
                    <a:pt x="204" y="584"/>
                    <a:pt x="242" y="578"/>
                    <a:pt x="274" y="560"/>
                  </a:cubicBezTo>
                  <a:cubicBezTo>
                    <a:pt x="326" y="530"/>
                    <a:pt x="356" y="478"/>
                    <a:pt x="382" y="426"/>
                  </a:cubicBezTo>
                  <a:cubicBezTo>
                    <a:pt x="413" y="356"/>
                    <a:pt x="443" y="283"/>
                    <a:pt x="465" y="209"/>
                  </a:cubicBezTo>
                  <a:cubicBezTo>
                    <a:pt x="473" y="183"/>
                    <a:pt x="478" y="157"/>
                    <a:pt x="469" y="131"/>
                  </a:cubicBezTo>
                  <a:cubicBezTo>
                    <a:pt x="456" y="109"/>
                    <a:pt x="434" y="100"/>
                    <a:pt x="408" y="87"/>
                  </a:cubicBezTo>
                  <a:cubicBezTo>
                    <a:pt x="343" y="57"/>
                    <a:pt x="278" y="27"/>
                    <a:pt x="213" y="1"/>
                  </a:cubicBez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6" name="Google Shape;854;p23">
              <a:extLst>
                <a:ext uri="{FF2B5EF4-FFF2-40B4-BE49-F238E27FC236}">
                  <a16:creationId xmlns:a16="http://schemas.microsoft.com/office/drawing/2014/main" id="{C78A2DAE-35E8-46C4-8F17-83D74F03D02C}"/>
                </a:ext>
              </a:extLst>
            </p:cNvPr>
            <p:cNvGrpSpPr/>
            <p:nvPr/>
          </p:nvGrpSpPr>
          <p:grpSpPr>
            <a:xfrm>
              <a:off x="3146388" y="3317953"/>
              <a:ext cx="460582" cy="610226"/>
              <a:chOff x="3315738" y="3295951"/>
              <a:chExt cx="367906" cy="487440"/>
            </a:xfrm>
          </p:grpSpPr>
          <p:sp>
            <p:nvSpPr>
              <p:cNvPr id="51" name="Google Shape;855;p23">
                <a:extLst>
                  <a:ext uri="{FF2B5EF4-FFF2-40B4-BE49-F238E27FC236}">
                    <a16:creationId xmlns:a16="http://schemas.microsoft.com/office/drawing/2014/main" id="{2B02D631-270E-4E70-916B-FD952D65710F}"/>
                  </a:ext>
                </a:extLst>
              </p:cNvPr>
              <p:cNvSpPr/>
              <p:nvPr/>
            </p:nvSpPr>
            <p:spPr>
              <a:xfrm>
                <a:off x="3322554" y="3295951"/>
                <a:ext cx="332649" cy="383110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923" extrusionOk="0">
                    <a:moveTo>
                      <a:pt x="1163" y="1"/>
                    </a:moveTo>
                    <a:cubicBezTo>
                      <a:pt x="729" y="443"/>
                      <a:pt x="435" y="1011"/>
                      <a:pt x="252" y="1601"/>
                    </a:cubicBezTo>
                    <a:cubicBezTo>
                      <a:pt x="127" y="2008"/>
                      <a:pt x="49" y="2429"/>
                      <a:pt x="1" y="2854"/>
                    </a:cubicBezTo>
                    <a:cubicBezTo>
                      <a:pt x="140" y="2901"/>
                      <a:pt x="283" y="2923"/>
                      <a:pt x="426" y="2923"/>
                    </a:cubicBezTo>
                    <a:cubicBezTo>
                      <a:pt x="938" y="2923"/>
                      <a:pt x="1423" y="2654"/>
                      <a:pt x="1779" y="2286"/>
                    </a:cubicBezTo>
                    <a:cubicBezTo>
                      <a:pt x="2217" y="1835"/>
                      <a:pt x="2485" y="1223"/>
                      <a:pt x="2537" y="595"/>
                    </a:cubicBezTo>
                    <a:cubicBezTo>
                      <a:pt x="2498" y="439"/>
                      <a:pt x="2459" y="278"/>
                      <a:pt x="2407" y="12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Google Shape;856;p23">
                <a:extLst>
                  <a:ext uri="{FF2B5EF4-FFF2-40B4-BE49-F238E27FC236}">
                    <a16:creationId xmlns:a16="http://schemas.microsoft.com/office/drawing/2014/main" id="{D1641E3F-104F-44D6-9888-7157485339BA}"/>
                  </a:ext>
                </a:extLst>
              </p:cNvPr>
              <p:cNvSpPr/>
              <p:nvPr/>
            </p:nvSpPr>
            <p:spPr>
              <a:xfrm>
                <a:off x="3315738" y="3373805"/>
                <a:ext cx="367906" cy="409586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125" extrusionOk="0">
                    <a:moveTo>
                      <a:pt x="2589" y="1"/>
                    </a:moveTo>
                    <a:cubicBezTo>
                      <a:pt x="2537" y="629"/>
                      <a:pt x="2269" y="1241"/>
                      <a:pt x="1831" y="1692"/>
                    </a:cubicBezTo>
                    <a:cubicBezTo>
                      <a:pt x="1475" y="2060"/>
                      <a:pt x="990" y="2329"/>
                      <a:pt x="478" y="2329"/>
                    </a:cubicBezTo>
                    <a:cubicBezTo>
                      <a:pt x="335" y="2329"/>
                      <a:pt x="192" y="2307"/>
                      <a:pt x="53" y="2260"/>
                    </a:cubicBezTo>
                    <a:cubicBezTo>
                      <a:pt x="31" y="2455"/>
                      <a:pt x="14" y="2646"/>
                      <a:pt x="1" y="2841"/>
                    </a:cubicBezTo>
                    <a:cubicBezTo>
                      <a:pt x="1" y="2867"/>
                      <a:pt x="1" y="2893"/>
                      <a:pt x="14" y="2914"/>
                    </a:cubicBezTo>
                    <a:cubicBezTo>
                      <a:pt x="31" y="2936"/>
                      <a:pt x="66" y="2940"/>
                      <a:pt x="92" y="2940"/>
                    </a:cubicBezTo>
                    <a:cubicBezTo>
                      <a:pt x="924" y="3001"/>
                      <a:pt x="1761" y="3062"/>
                      <a:pt x="2594" y="3122"/>
                    </a:cubicBezTo>
                    <a:cubicBezTo>
                      <a:pt x="2605" y="3124"/>
                      <a:pt x="2616" y="3124"/>
                      <a:pt x="2628" y="3124"/>
                    </a:cubicBezTo>
                    <a:cubicBezTo>
                      <a:pt x="2663" y="3124"/>
                      <a:pt x="2700" y="3117"/>
                      <a:pt x="2719" y="3088"/>
                    </a:cubicBezTo>
                    <a:cubicBezTo>
                      <a:pt x="2737" y="3066"/>
                      <a:pt x="2737" y="3040"/>
                      <a:pt x="2737" y="3010"/>
                    </a:cubicBezTo>
                    <a:cubicBezTo>
                      <a:pt x="2776" y="2004"/>
                      <a:pt x="2806" y="981"/>
                      <a:pt x="2589" y="1"/>
                    </a:cubicBez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7" name="Google Shape;857;p23">
              <a:extLst>
                <a:ext uri="{FF2B5EF4-FFF2-40B4-BE49-F238E27FC236}">
                  <a16:creationId xmlns:a16="http://schemas.microsoft.com/office/drawing/2014/main" id="{C833DA59-A822-4146-B9AF-FDCD98A243B8}"/>
                </a:ext>
              </a:extLst>
            </p:cNvPr>
            <p:cNvGrpSpPr/>
            <p:nvPr/>
          </p:nvGrpSpPr>
          <p:grpSpPr>
            <a:xfrm>
              <a:off x="2626705" y="4128948"/>
              <a:ext cx="605395" cy="616867"/>
              <a:chOff x="3006023" y="4109094"/>
              <a:chExt cx="504875" cy="514441"/>
            </a:xfrm>
          </p:grpSpPr>
          <p:sp>
            <p:nvSpPr>
              <p:cNvPr id="48" name="Google Shape;858;p23">
                <a:extLst>
                  <a:ext uri="{FF2B5EF4-FFF2-40B4-BE49-F238E27FC236}">
                    <a16:creationId xmlns:a16="http://schemas.microsoft.com/office/drawing/2014/main" id="{A02A51C5-2AE8-454E-8D76-614BD4D4CA1C}"/>
                  </a:ext>
                </a:extLst>
              </p:cNvPr>
              <p:cNvSpPr/>
              <p:nvPr/>
            </p:nvSpPr>
            <p:spPr>
              <a:xfrm>
                <a:off x="3006023" y="4109094"/>
                <a:ext cx="247455" cy="222159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95" extrusionOk="0">
                    <a:moveTo>
                      <a:pt x="946" y="0"/>
                    </a:moveTo>
                    <a:cubicBezTo>
                      <a:pt x="714" y="0"/>
                      <a:pt x="484" y="94"/>
                      <a:pt x="318" y="279"/>
                    </a:cubicBezTo>
                    <a:cubicBezTo>
                      <a:pt x="1" y="625"/>
                      <a:pt x="31" y="1163"/>
                      <a:pt x="378" y="1475"/>
                    </a:cubicBezTo>
                    <a:cubicBezTo>
                      <a:pt x="540" y="1623"/>
                      <a:pt x="742" y="1695"/>
                      <a:pt x="943" y="1695"/>
                    </a:cubicBezTo>
                    <a:cubicBezTo>
                      <a:pt x="1175" y="1695"/>
                      <a:pt x="1406" y="1600"/>
                      <a:pt x="1575" y="1415"/>
                    </a:cubicBezTo>
                    <a:cubicBezTo>
                      <a:pt x="1887" y="1068"/>
                      <a:pt x="1861" y="534"/>
                      <a:pt x="1514" y="218"/>
                    </a:cubicBezTo>
                    <a:cubicBezTo>
                      <a:pt x="1352" y="72"/>
                      <a:pt x="1148" y="0"/>
                      <a:pt x="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Google Shape;859;p23">
                <a:extLst>
                  <a:ext uri="{FF2B5EF4-FFF2-40B4-BE49-F238E27FC236}">
                    <a16:creationId xmlns:a16="http://schemas.microsoft.com/office/drawing/2014/main" id="{5D03A03D-BB38-4AAD-8E7E-4369B3D6C005}"/>
                  </a:ext>
                </a:extLst>
              </p:cNvPr>
              <p:cNvSpPr/>
              <p:nvPr/>
            </p:nvSpPr>
            <p:spPr>
              <a:xfrm>
                <a:off x="3404471" y="4528118"/>
                <a:ext cx="106427" cy="95417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28" extrusionOk="0">
                    <a:moveTo>
                      <a:pt x="405" y="0"/>
                    </a:moveTo>
                    <a:cubicBezTo>
                      <a:pt x="305" y="0"/>
                      <a:pt x="206" y="40"/>
                      <a:pt x="135" y="121"/>
                    </a:cubicBezTo>
                    <a:cubicBezTo>
                      <a:pt x="0" y="268"/>
                      <a:pt x="13" y="498"/>
                      <a:pt x="161" y="633"/>
                    </a:cubicBezTo>
                    <a:cubicBezTo>
                      <a:pt x="232" y="696"/>
                      <a:pt x="321" y="727"/>
                      <a:pt x="408" y="727"/>
                    </a:cubicBezTo>
                    <a:cubicBezTo>
                      <a:pt x="507" y="727"/>
                      <a:pt x="605" y="687"/>
                      <a:pt x="677" y="607"/>
                    </a:cubicBezTo>
                    <a:cubicBezTo>
                      <a:pt x="811" y="459"/>
                      <a:pt x="798" y="229"/>
                      <a:pt x="651" y="95"/>
                    </a:cubicBezTo>
                    <a:cubicBezTo>
                      <a:pt x="581" y="32"/>
                      <a:pt x="493" y="0"/>
                      <a:pt x="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Google Shape;860;p23">
                <a:extLst>
                  <a:ext uri="{FF2B5EF4-FFF2-40B4-BE49-F238E27FC236}">
                    <a16:creationId xmlns:a16="http://schemas.microsoft.com/office/drawing/2014/main" id="{2ADC34E7-7AC8-474A-A8E3-F6970C6FD911}"/>
                  </a:ext>
                </a:extLst>
              </p:cNvPr>
              <p:cNvSpPr/>
              <p:nvPr/>
            </p:nvSpPr>
            <p:spPr>
              <a:xfrm>
                <a:off x="3123199" y="4513176"/>
                <a:ext cx="69466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478" extrusionOk="0">
                    <a:moveTo>
                      <a:pt x="263" y="0"/>
                    </a:moveTo>
                    <a:cubicBezTo>
                      <a:pt x="199" y="0"/>
                      <a:pt x="135" y="26"/>
                      <a:pt x="87" y="79"/>
                    </a:cubicBezTo>
                    <a:cubicBezTo>
                      <a:pt x="0" y="174"/>
                      <a:pt x="9" y="326"/>
                      <a:pt x="104" y="417"/>
                    </a:cubicBezTo>
                    <a:cubicBezTo>
                      <a:pt x="151" y="457"/>
                      <a:pt x="207" y="477"/>
                      <a:pt x="264" y="477"/>
                    </a:cubicBezTo>
                    <a:cubicBezTo>
                      <a:pt x="329" y="477"/>
                      <a:pt x="394" y="451"/>
                      <a:pt x="442" y="400"/>
                    </a:cubicBezTo>
                    <a:cubicBezTo>
                      <a:pt x="529" y="300"/>
                      <a:pt x="525" y="148"/>
                      <a:pt x="425" y="62"/>
                    </a:cubicBezTo>
                    <a:cubicBezTo>
                      <a:pt x="378" y="21"/>
                      <a:pt x="321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71" name="Picture 6" descr="HCLTech (@hcltech) / Twitter">
            <a:extLst>
              <a:ext uri="{FF2B5EF4-FFF2-40B4-BE49-F238E27FC236}">
                <a16:creationId xmlns:a16="http://schemas.microsoft.com/office/drawing/2014/main" id="{A4C4DDCC-30EC-4EB6-8F37-6D76408C7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14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 descr="HCLTech (@hcltech) / Twitter">
            <a:extLst>
              <a:ext uri="{FF2B5EF4-FFF2-40B4-BE49-F238E27FC236}">
                <a16:creationId xmlns:a16="http://schemas.microsoft.com/office/drawing/2014/main" id="{1EBBD413-0633-4F33-90B5-4B5BDB08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0487E95-3F23-14FF-1871-BF11B426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888" y="1190431"/>
            <a:ext cx="5610225" cy="37401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49B9064-9782-32B5-4924-C50E729FE52C}"/>
              </a:ext>
            </a:extLst>
          </p:cNvPr>
          <p:cNvSpPr txBox="1"/>
          <p:nvPr/>
        </p:nvSpPr>
        <p:spPr>
          <a:xfrm>
            <a:off x="995516" y="338562"/>
            <a:ext cx="560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6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en-US" sz="3600" b="1" spc="-6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C9DD88-7CB2-4E40-AAEF-CD273071C713}"/>
              </a:ext>
            </a:extLst>
          </p:cNvPr>
          <p:cNvSpPr/>
          <p:nvPr/>
        </p:nvSpPr>
        <p:spPr>
          <a:xfrm>
            <a:off x="274320" y="1276350"/>
            <a:ext cx="8610600" cy="22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Provides users with a convenient way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to shop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Manage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shopping details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</a:rPr>
              <a:t>Manage </a:t>
            </a:r>
            <a:r>
              <a:rPr lang="en-US" sz="2400" dirty="0">
                <a:latin typeface="Segoe UI" panose="020B0502040204020203" pitchFamily="34" charset="0"/>
              </a:rPr>
              <a:t>the </a:t>
            </a:r>
            <a:r>
              <a:rPr lang="en-US" sz="2400">
                <a:latin typeface="Segoe UI" panose="020B0502040204020203" pitchFamily="34" charset="0"/>
              </a:rPr>
              <a:t>payment details</a:t>
            </a:r>
            <a:endParaRPr lang="en-US" sz="2400" dirty="0">
              <a:latin typeface="Segoe UI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Reduce the cost </a:t>
            </a:r>
            <a:r>
              <a:rPr lang="en-US" sz="2400">
                <a:latin typeface="Segoe UI" panose="020B0502040204020203" pitchFamily="34" charset="0"/>
              </a:rPr>
              <a:t>of management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6" descr="HCLTech (@hcltech) / Twitter">
            <a:extLst>
              <a:ext uri="{FF2B5EF4-FFF2-40B4-BE49-F238E27FC236}">
                <a16:creationId xmlns:a16="http://schemas.microsoft.com/office/drawing/2014/main" id="{A5CB7AB1-F542-49EA-8DB4-F94B8B65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B15F06-607E-7A3B-1850-7606F63E43B3}"/>
              </a:ext>
            </a:extLst>
          </p:cNvPr>
          <p:cNvSpPr txBox="1"/>
          <p:nvPr/>
        </p:nvSpPr>
        <p:spPr>
          <a:xfrm>
            <a:off x="995516" y="338562"/>
            <a:ext cx="231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6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6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>
            <a:extLst>
              <a:ext uri="{FF2B5EF4-FFF2-40B4-BE49-F238E27FC236}">
                <a16:creationId xmlns:a16="http://schemas.microsoft.com/office/drawing/2014/main" id="{9A3A2C69-16FF-4B07-A2C8-71B0CC676CBB}"/>
              </a:ext>
            </a:extLst>
          </p:cNvPr>
          <p:cNvSpPr txBox="1"/>
          <p:nvPr/>
        </p:nvSpPr>
        <p:spPr>
          <a:xfrm>
            <a:off x="5334000" y="1047750"/>
            <a:ext cx="2819400" cy="37260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83464" indent="-283464">
              <a:lnSpc>
                <a:spcPct val="100000"/>
              </a:lnSpc>
              <a:spcBef>
                <a:spcPts val="815"/>
              </a:spcBef>
              <a:buFont typeface="Arial" panose="020B0604020202020204" pitchFamily="34" charset="0"/>
              <a:buChar char="•"/>
              <a:tabLst>
                <a:tab pos="281305" algn="l"/>
              </a:tabLst>
            </a:pPr>
            <a:r>
              <a:rPr sz="2400" spc="-5"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  <a:r>
              <a:rPr lang="en-US" sz="2400" spc="-5">
                <a:latin typeface="Segoe UI" panose="020B0502040204020203" pitchFamily="34" charset="0"/>
                <a:cs typeface="Segoe UI" panose="020B0502040204020203" pitchFamily="34" charset="0"/>
              </a:rPr>
              <a:t>: manage</a:t>
            </a:r>
          </a:p>
          <a:p>
            <a:pPr marL="800100" lvl="1" indent="-342900">
              <a:spcBef>
                <a:spcPts val="815"/>
              </a:spcBef>
              <a:buFont typeface="Segoe UI" panose="020B0502040204020203" pitchFamily="34" charset="0"/>
              <a:buChar char="-"/>
              <a:tabLst>
                <a:tab pos="281305" algn="l"/>
              </a:tabLst>
            </a:pPr>
            <a:r>
              <a:rPr lang="en-US" sz="2400" spc="-5"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</a:p>
          <a:p>
            <a:pPr marL="800100" lvl="1" indent="-342900">
              <a:spcBef>
                <a:spcPts val="815"/>
              </a:spcBef>
              <a:buFont typeface="Segoe UI" panose="020B0502040204020203" pitchFamily="34" charset="0"/>
              <a:buChar char="-"/>
              <a:tabLst>
                <a:tab pos="281305" algn="l"/>
              </a:tabLst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</a:p>
          <a:p>
            <a:pPr marL="800100" lvl="1" indent="-342900">
              <a:spcBef>
                <a:spcPts val="815"/>
              </a:spcBef>
              <a:buFont typeface="Segoe UI" panose="020B0502040204020203" pitchFamily="34" charset="0"/>
              <a:buChar char="-"/>
              <a:tabLst>
                <a:tab pos="281305" algn="l"/>
              </a:tabLst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endParaRPr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3464" indent="-283464">
              <a:lnSpc>
                <a:spcPct val="100000"/>
              </a:lnSpc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309880" algn="l"/>
              </a:tabLst>
            </a:pPr>
            <a:r>
              <a:rPr lang="en-US" sz="2400" spc="-5">
                <a:latin typeface="Segoe UI" panose="020B0502040204020203" pitchFamily="34" charset="0"/>
                <a:cs typeface="Segoe UI" panose="020B0502040204020203" pitchFamily="34" charset="0"/>
              </a:rPr>
              <a:t>Client:</a:t>
            </a:r>
          </a:p>
          <a:p>
            <a:pPr marL="800100" lvl="1" indent="-342900">
              <a:spcBef>
                <a:spcPts val="720"/>
              </a:spcBef>
              <a:buFont typeface="Segoe UI" panose="020B0502040204020203" pitchFamily="34" charset="0"/>
              <a:buChar char="-"/>
              <a:tabLst>
                <a:tab pos="309880" algn="l"/>
              </a:tabLst>
            </a:pPr>
            <a:r>
              <a:rPr lang="en-US" sz="2400" spc="-5">
                <a:latin typeface="Segoe UI" panose="020B0502040204020203" pitchFamily="34" charset="0"/>
                <a:cs typeface="Segoe UI" panose="020B0502040204020203" pitchFamily="34" charset="0"/>
              </a:rPr>
              <a:t>View product</a:t>
            </a:r>
          </a:p>
          <a:p>
            <a:pPr marL="800100" lvl="1" indent="-342900">
              <a:spcBef>
                <a:spcPts val="720"/>
              </a:spcBef>
              <a:buFont typeface="Segoe UI" panose="020B0502040204020203" pitchFamily="34" charset="0"/>
              <a:buChar char="-"/>
              <a:tabLst>
                <a:tab pos="309880" algn="l"/>
              </a:tabLst>
            </a:pPr>
            <a:r>
              <a:rPr lang="en-US" sz="2400" spc="-5">
                <a:latin typeface="Segoe UI" panose="020B0502040204020203" pitchFamily="34" charset="0"/>
                <a:cs typeface="Segoe UI" panose="020B0502040204020203" pitchFamily="34" charset="0"/>
              </a:rPr>
              <a:t>Profile</a:t>
            </a:r>
          </a:p>
          <a:p>
            <a:pPr marL="800100" lvl="1" indent="-342900">
              <a:spcBef>
                <a:spcPts val="720"/>
              </a:spcBef>
              <a:buFont typeface="Segoe UI" panose="020B0502040204020203" pitchFamily="34" charset="0"/>
              <a:buChar char="-"/>
              <a:tabLst>
                <a:tab pos="309880" algn="l"/>
              </a:tabLst>
            </a:pPr>
            <a:r>
              <a:rPr lang="en-US" sz="2400" spc="-5"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  <a:endParaRPr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6" descr="HCLTech (@hcltech) / Twitter">
            <a:extLst>
              <a:ext uri="{FF2B5EF4-FFF2-40B4-BE49-F238E27FC236}">
                <a16:creationId xmlns:a16="http://schemas.microsoft.com/office/drawing/2014/main" id="{B68DE947-69EA-446E-B587-8A5AFB5D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531A2E-925E-B4FD-80B6-1581B118D122}"/>
              </a:ext>
            </a:extLst>
          </p:cNvPr>
          <p:cNvSpPr txBox="1"/>
          <p:nvPr/>
        </p:nvSpPr>
        <p:spPr>
          <a:xfrm>
            <a:off x="995516" y="338562"/>
            <a:ext cx="3927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9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</a:t>
            </a:r>
            <a:r>
              <a:rPr lang="en-US" sz="3600" b="1" spc="-10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3600" b="1" spc="-47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spc="-10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US" sz="3600" b="1" spc="-21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spc="-10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</a:t>
            </a:r>
            <a:r>
              <a:rPr lang="en-US" sz="3600" b="1" spc="-9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sz="3600" b="1" spc="-95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3600" b="1" spc="-10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3600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ACB71908-64B5-34EF-F3AC-BEED4BE3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499"/>
            <a:ext cx="4970218" cy="388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DPI" val=" 19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-Special">
      <a:majorFont>
        <a:latin typeface="Bebas Neue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5168</TotalTime>
  <Words>350</Words>
  <Application>Microsoft Office PowerPoint</Application>
  <PresentationFormat>On-screen Show (16:9)</PresentationFormat>
  <Paragraphs>86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MT</vt:lpstr>
      <vt:lpstr>Bebas Neue</vt:lpstr>
      <vt:lpstr>Calibri</vt:lpstr>
      <vt:lpstr>Roboto</vt:lpstr>
      <vt:lpstr>Segoe UI</vt:lpstr>
      <vt:lpstr>Office Theme</vt:lpstr>
      <vt:lpstr>PowerPoint Presentation</vt:lpstr>
      <vt:lpstr>PowerPoint Presentation</vt:lpstr>
      <vt:lpstr>PowerPoint Presentation</vt:lpstr>
      <vt:lpstr>GUIDED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Dsgn</dc:creator>
  <cp:lastModifiedBy>MAI HUỲNH TRUNG NGUYÊN</cp:lastModifiedBy>
  <cp:revision>612</cp:revision>
  <dcterms:created xsi:type="dcterms:W3CDTF">2014-07-23T06:34:19Z</dcterms:created>
  <dcterms:modified xsi:type="dcterms:W3CDTF">2022-10-06T22:14:04Z</dcterms:modified>
</cp:coreProperties>
</file>